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6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32" autoAdjust="0"/>
    <p:restoredTop sz="94660"/>
  </p:normalViewPr>
  <p:slideViewPr>
    <p:cSldViewPr snapToGrid="0">
      <p:cViewPr varScale="1">
        <p:scale>
          <a:sx n="36" d="100"/>
          <a:sy n="36" d="100"/>
        </p:scale>
        <p:origin x="6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46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59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14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42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9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92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10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32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99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01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61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66000" r="-5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BD95-C5D4-4507-BC4B-A3CFF67CA9D4}" type="datetimeFigureOut">
              <a:rPr lang="de-DE" smtClean="0"/>
              <a:t>25.08.2020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4AA1C-9A66-40FE-B560-294DF46779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2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11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48" y="-32861"/>
            <a:ext cx="10338816" cy="68908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4156" y="2240279"/>
            <a:ext cx="9144000" cy="1635443"/>
          </a:xfrm>
        </p:spPr>
        <p:txBody>
          <a:bodyPr>
            <a:normAutofit fontScale="90000"/>
          </a:bodyPr>
          <a:lstStyle/>
          <a:p>
            <a:r>
              <a:rPr lang="de-DE" sz="8000" b="1" dirty="0" smtClean="0">
                <a:solidFill>
                  <a:srgbClr val="FFFF00"/>
                </a:solidFill>
              </a:rPr>
              <a:t>Othello</a:t>
            </a:r>
            <a:r>
              <a:rPr lang="de-DE" dirty="0" smtClean="0">
                <a:solidFill>
                  <a:srgbClr val="FFFF00"/>
                </a:solidFill>
              </a:rPr>
              <a:t/>
            </a:r>
            <a:br>
              <a:rPr lang="de-DE" dirty="0" smtClean="0">
                <a:solidFill>
                  <a:srgbClr val="FFFF00"/>
                </a:solidFill>
              </a:rPr>
            </a:b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Wiliam</a:t>
            </a:r>
            <a:r>
              <a:rPr lang="de-DE" dirty="0" smtClean="0">
                <a:solidFill>
                  <a:srgbClr val="FFFF00"/>
                </a:solidFill>
              </a:rPr>
              <a:t> Shakespeare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32560" y="4549140"/>
            <a:ext cx="9144000" cy="1143000"/>
          </a:xfrm>
        </p:spPr>
        <p:txBody>
          <a:bodyPr>
            <a:normAutofit/>
          </a:bodyPr>
          <a:lstStyle/>
          <a:p>
            <a:r>
              <a:rPr lang="de-DE" sz="5400" dirty="0" smtClean="0">
                <a:solidFill>
                  <a:srgbClr val="FFFF00"/>
                </a:solidFill>
              </a:rPr>
              <a:t>Q3 WS2020</a:t>
            </a: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1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     </a:t>
            </a:r>
            <a:r>
              <a:rPr lang="de-DE" dirty="0" err="1" smtClean="0"/>
              <a:t>perception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released</a:t>
            </a:r>
            <a:r>
              <a:rPr lang="de-DE" dirty="0" smtClean="0"/>
              <a:t> in 1603</a:t>
            </a:r>
          </a:p>
          <a:p>
            <a:r>
              <a:rPr lang="de-DE" dirty="0" err="1" smtClean="0"/>
              <a:t>debut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: in 1604 in London (</a:t>
            </a:r>
            <a:r>
              <a:rPr lang="de-DE" dirty="0" err="1" smtClean="0"/>
              <a:t>Whitehall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42" y="3092823"/>
            <a:ext cx="4112058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4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https://antiqueogem.com/products/othello-relating-his-adventures-to-desdemona/</a:t>
            </a:r>
          </a:p>
          <a:p>
            <a:r>
              <a:rPr lang="de-DE" dirty="0" smtClean="0"/>
              <a:t>https://www.latimes.com/entertainment/arts/la-et-cm-old-globe-othello-review-20140701-column.html</a:t>
            </a:r>
          </a:p>
          <a:p>
            <a:r>
              <a:rPr lang="de-DE" dirty="0" smtClean="0"/>
              <a:t>https://www.ft.com/content/bb778854-9642-11e8-b747-fb1e803ee64e</a:t>
            </a:r>
          </a:p>
          <a:p>
            <a:r>
              <a:rPr lang="de-DE" dirty="0" smtClean="0"/>
              <a:t>https://www.pinterest.de/pin/539869074051472186/</a:t>
            </a:r>
          </a:p>
          <a:p>
            <a:r>
              <a:rPr lang="de-DE" dirty="0" smtClean="0"/>
              <a:t>https://www.pinterest.de/pin/407435097520456151/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57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topics</a:t>
            </a:r>
            <a:endParaRPr lang="de-DE" dirty="0" smtClean="0"/>
          </a:p>
          <a:p>
            <a:r>
              <a:rPr lang="de-DE" dirty="0" err="1"/>
              <a:t>t</a:t>
            </a:r>
            <a:r>
              <a:rPr lang="de-DE" dirty="0" err="1" smtClean="0"/>
              <a:t>opic</a:t>
            </a:r>
            <a:r>
              <a:rPr lang="de-DE" dirty="0" smtClean="0"/>
              <a:t> </a:t>
            </a:r>
            <a:r>
              <a:rPr lang="de-DE" dirty="0" err="1" smtClean="0"/>
              <a:t>betrayal</a:t>
            </a:r>
            <a:endParaRPr lang="de-DE" dirty="0" smtClean="0"/>
          </a:p>
          <a:p>
            <a:r>
              <a:rPr lang="de-DE" dirty="0" err="1" smtClean="0"/>
              <a:t>history</a:t>
            </a:r>
            <a:endParaRPr lang="de-DE" dirty="0" smtClean="0"/>
          </a:p>
          <a:p>
            <a:r>
              <a:rPr lang="de-DE" dirty="0" err="1"/>
              <a:t>s</a:t>
            </a:r>
            <a:r>
              <a:rPr lang="de-DE" dirty="0" err="1" smtClean="0"/>
              <a:t>tory</a:t>
            </a:r>
            <a:endParaRPr lang="de-DE" dirty="0" smtClean="0"/>
          </a:p>
          <a:p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protagonists</a:t>
            </a:r>
            <a:r>
              <a:rPr lang="de-DE" dirty="0" smtClean="0"/>
              <a:t>: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smtClean="0"/>
              <a:t>Othello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err="1" smtClean="0"/>
              <a:t>Desdemona</a:t>
            </a:r>
            <a:endParaRPr lang="de-DE" dirty="0" smtClean="0"/>
          </a:p>
          <a:p>
            <a:pPr>
              <a:buFont typeface="Symbol" panose="05050102010706020507" pitchFamily="18" charset="2"/>
              <a:buChar char="-"/>
            </a:pPr>
            <a:r>
              <a:rPr lang="de-DE" dirty="0" err="1" smtClean="0"/>
              <a:t>Iago</a:t>
            </a:r>
            <a:r>
              <a:rPr lang="de-DE" dirty="0" smtClean="0"/>
              <a:t> (</a:t>
            </a:r>
            <a:r>
              <a:rPr lang="de-DE" dirty="0" err="1" smtClean="0"/>
              <a:t>antagonist</a:t>
            </a:r>
            <a:r>
              <a:rPr lang="de-DE" dirty="0" smtClean="0"/>
              <a:t>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err="1" smtClean="0"/>
              <a:t>perception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450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         </a:t>
            </a:r>
            <a:r>
              <a:rPr lang="de-DE" dirty="0" err="1" smtClean="0"/>
              <a:t>topics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t</a:t>
            </a:r>
            <a:r>
              <a:rPr lang="en-GB" b="1" dirty="0" smtClean="0"/>
              <a:t>ragedy of sexual jealousy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manhood</a:t>
            </a:r>
            <a:endParaRPr lang="de-DE" dirty="0" smtClean="0"/>
          </a:p>
          <a:p>
            <a:r>
              <a:rPr lang="de-DE" dirty="0" err="1" smtClean="0"/>
              <a:t>honour</a:t>
            </a:r>
            <a:endParaRPr lang="de-DE" dirty="0" smtClean="0"/>
          </a:p>
          <a:p>
            <a:r>
              <a:rPr lang="de-DE" dirty="0" err="1" smtClean="0"/>
              <a:t>confidence</a:t>
            </a:r>
            <a:endParaRPr lang="de-DE" dirty="0" smtClean="0"/>
          </a:p>
          <a:p>
            <a:r>
              <a:rPr lang="de-DE" dirty="0" err="1" smtClean="0"/>
              <a:t>racial</a:t>
            </a:r>
            <a:r>
              <a:rPr lang="de-DE" dirty="0" smtClean="0"/>
              <a:t> </a:t>
            </a:r>
            <a:r>
              <a:rPr lang="de-DE" dirty="0" err="1" smtClean="0"/>
              <a:t>prejudice</a:t>
            </a:r>
            <a:endParaRPr lang="de-DE" dirty="0" smtClean="0"/>
          </a:p>
          <a:p>
            <a:r>
              <a:rPr lang="de-DE" dirty="0" err="1"/>
              <a:t>b</a:t>
            </a:r>
            <a:r>
              <a:rPr lang="de-DE" dirty="0" err="1" smtClean="0"/>
              <a:t>etrayal</a:t>
            </a:r>
            <a:endParaRPr lang="de-DE" dirty="0" smtClean="0"/>
          </a:p>
          <a:p>
            <a:r>
              <a:rPr lang="de-DE" dirty="0"/>
              <a:t>s</a:t>
            </a:r>
            <a:r>
              <a:rPr lang="de-DE" dirty="0" smtClean="0"/>
              <a:t>in: Christian </a:t>
            </a:r>
            <a:r>
              <a:rPr lang="de-DE" dirty="0" err="1" smtClean="0"/>
              <a:t>values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94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dirty="0" smtClean="0"/>
              <a:t>                         </a:t>
            </a:r>
            <a:r>
              <a:rPr lang="de-DE" dirty="0" err="1" smtClean="0"/>
              <a:t>topic</a:t>
            </a:r>
            <a:r>
              <a:rPr lang="de-DE" dirty="0" smtClean="0"/>
              <a:t> </a:t>
            </a:r>
            <a:r>
              <a:rPr lang="de-DE" dirty="0" err="1" smtClean="0"/>
              <a:t>betrayal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 err="1" smtClean="0"/>
              <a:t>betrayal</a:t>
            </a:r>
            <a:r>
              <a:rPr lang="de-DE" dirty="0" smtClean="0"/>
              <a:t>“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Desdemona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toxic</a:t>
            </a:r>
            <a:r>
              <a:rPr lang="de-DE" dirty="0" smtClean="0"/>
              <a:t> </a:t>
            </a:r>
            <a:r>
              <a:rPr lang="de-DE" dirty="0" err="1" smtClean="0"/>
              <a:t>love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Othello</a:t>
            </a:r>
          </a:p>
          <a:p>
            <a:r>
              <a:rPr lang="de-DE" dirty="0" err="1"/>
              <a:t>u</a:t>
            </a:r>
            <a:r>
              <a:rPr lang="de-DE" dirty="0" err="1" smtClean="0"/>
              <a:t>ntrustfulness</a:t>
            </a:r>
            <a:endParaRPr lang="de-DE" dirty="0" smtClean="0"/>
          </a:p>
          <a:p>
            <a:r>
              <a:rPr lang="de-DE" dirty="0" err="1" smtClean="0"/>
              <a:t>ungrounded</a:t>
            </a:r>
            <a:r>
              <a:rPr lang="de-DE" dirty="0" smtClean="0"/>
              <a:t> </a:t>
            </a:r>
            <a:r>
              <a:rPr lang="de-DE" dirty="0" err="1" smtClean="0"/>
              <a:t>jealousy</a:t>
            </a:r>
            <a:endParaRPr lang="de-DE" dirty="0" smtClean="0"/>
          </a:p>
          <a:p>
            <a:r>
              <a:rPr lang="de-DE" dirty="0" smtClean="0"/>
              <a:t>emotional stress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violence</a:t>
            </a:r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b</a:t>
            </a:r>
            <a:r>
              <a:rPr lang="de-DE" dirty="0" err="1" smtClean="0"/>
              <a:t>etrayal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Iago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jealousy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envy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malevolence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revenge</a:t>
            </a:r>
            <a:endParaRPr lang="de-DE" dirty="0" smtClean="0"/>
          </a:p>
          <a:p>
            <a:r>
              <a:rPr lang="de-DE" dirty="0" smtClean="0"/>
              <a:t>Othellos </a:t>
            </a:r>
            <a:r>
              <a:rPr lang="de-DE" dirty="0" err="1" smtClean="0"/>
              <a:t>career</a:t>
            </a:r>
            <a:r>
              <a:rPr lang="de-DE" dirty="0" smtClean="0"/>
              <a:t> </a:t>
            </a:r>
            <a:r>
              <a:rPr lang="de-DE" dirty="0" err="1" smtClean="0"/>
              <a:t>destroys</a:t>
            </a:r>
            <a:r>
              <a:rPr lang="de-DE" dirty="0" smtClean="0"/>
              <a:t> </a:t>
            </a:r>
            <a:r>
              <a:rPr lang="de-DE" dirty="0" err="1" smtClean="0"/>
              <a:t>Iagos</a:t>
            </a:r>
            <a:r>
              <a:rPr lang="de-DE" dirty="0" smtClean="0"/>
              <a:t> </a:t>
            </a:r>
            <a:r>
              <a:rPr lang="de-DE" dirty="0" err="1" smtClean="0"/>
              <a:t>honour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600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          </a:t>
            </a:r>
            <a:r>
              <a:rPr lang="de-DE" dirty="0" err="1"/>
              <a:t>h</a:t>
            </a:r>
            <a:r>
              <a:rPr lang="de-DE" dirty="0" err="1" smtClean="0"/>
              <a:t>istory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a</a:t>
            </a:r>
            <a:r>
              <a:rPr lang="de-DE" dirty="0" err="1" smtClean="0"/>
              <a:t>ppeared</a:t>
            </a:r>
            <a:r>
              <a:rPr lang="de-DE" dirty="0" smtClean="0"/>
              <a:t> in 1603, </a:t>
            </a:r>
            <a:r>
              <a:rPr lang="de-DE" dirty="0" err="1" smtClean="0"/>
              <a:t>death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Elisabeth I</a:t>
            </a:r>
          </a:p>
          <a:p>
            <a:r>
              <a:rPr lang="de-DE" dirty="0" smtClean="0"/>
              <a:t>time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political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religious</a:t>
            </a:r>
            <a:r>
              <a:rPr lang="de-DE" dirty="0" smtClean="0"/>
              <a:t> </a:t>
            </a:r>
            <a:r>
              <a:rPr lang="de-DE" dirty="0" err="1" smtClean="0"/>
              <a:t>instability</a:t>
            </a:r>
            <a:endParaRPr lang="de-DE" dirty="0" smtClean="0"/>
          </a:p>
          <a:p>
            <a:r>
              <a:rPr lang="de-DE" dirty="0" err="1"/>
              <a:t>h</a:t>
            </a:r>
            <a:r>
              <a:rPr lang="de-DE" dirty="0" err="1" smtClean="0"/>
              <a:t>istoric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</a:t>
            </a:r>
            <a:r>
              <a:rPr lang="de-DE" dirty="0" smtClean="0"/>
              <a:t>: </a:t>
            </a:r>
            <a:r>
              <a:rPr lang="de-DE" dirty="0" err="1" smtClean="0"/>
              <a:t>Venetian</a:t>
            </a:r>
            <a:r>
              <a:rPr lang="de-DE" dirty="0" smtClean="0"/>
              <a:t>/</a:t>
            </a:r>
            <a:r>
              <a:rPr lang="de-DE" dirty="0" err="1" smtClean="0"/>
              <a:t>Turkish</a:t>
            </a:r>
            <a:r>
              <a:rPr lang="de-DE" dirty="0" smtClean="0"/>
              <a:t> </a:t>
            </a:r>
            <a:r>
              <a:rPr lang="de-DE" dirty="0" err="1" smtClean="0"/>
              <a:t>conflict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767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        </a:t>
            </a:r>
            <a:r>
              <a:rPr lang="de-DE" dirty="0" err="1" smtClean="0"/>
              <a:t>story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relation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Othello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Desdemona</a:t>
            </a:r>
            <a:endParaRPr lang="de-DE" dirty="0" smtClean="0"/>
          </a:p>
          <a:p>
            <a:r>
              <a:rPr lang="de-DE" dirty="0" err="1" smtClean="0"/>
              <a:t>jealousy</a:t>
            </a:r>
            <a:r>
              <a:rPr lang="de-DE" dirty="0" smtClean="0"/>
              <a:t> </a:t>
            </a:r>
            <a:r>
              <a:rPr lang="en-GB" dirty="0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relationship</a:t>
            </a:r>
            <a:endParaRPr lang="de-DE" dirty="0" smtClean="0"/>
          </a:p>
          <a:p>
            <a:r>
              <a:rPr lang="de-DE" dirty="0" err="1" smtClean="0"/>
              <a:t>Jago</a:t>
            </a:r>
            <a:r>
              <a:rPr lang="de-DE" dirty="0" smtClean="0"/>
              <a:t>: </a:t>
            </a:r>
            <a:r>
              <a:rPr lang="de-DE" dirty="0" err="1" smtClean="0"/>
              <a:t>soldier</a:t>
            </a:r>
            <a:r>
              <a:rPr lang="de-DE" dirty="0" smtClean="0"/>
              <a:t>/ </a:t>
            </a:r>
            <a:r>
              <a:rPr lang="de-DE" dirty="0" err="1" smtClean="0"/>
              <a:t>intrigue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7948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protagonists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63040"/>
            <a:ext cx="10911840" cy="50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Othello: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black</a:t>
            </a:r>
            <a:r>
              <a:rPr lang="de-DE" dirty="0" smtClean="0"/>
              <a:t> </a:t>
            </a:r>
            <a:r>
              <a:rPr lang="de-DE" dirty="0" err="1" smtClean="0"/>
              <a:t>general</a:t>
            </a:r>
            <a:endParaRPr lang="de-DE" dirty="0" smtClean="0"/>
          </a:p>
          <a:p>
            <a:r>
              <a:rPr lang="de-DE" dirty="0" err="1" smtClean="0"/>
              <a:t>has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 in </a:t>
            </a:r>
            <a:r>
              <a:rPr lang="de-DE" dirty="0" err="1" smtClean="0"/>
              <a:t>Venice</a:t>
            </a:r>
            <a:r>
              <a:rPr lang="de-DE" dirty="0" smtClean="0"/>
              <a:t>/powerful </a:t>
            </a:r>
            <a:r>
              <a:rPr lang="de-DE" dirty="0" err="1" smtClean="0"/>
              <a:t>person</a:t>
            </a:r>
            <a:endParaRPr lang="de-DE" dirty="0" smtClean="0"/>
          </a:p>
          <a:p>
            <a:r>
              <a:rPr lang="de-DE" dirty="0" err="1"/>
              <a:t>m</a:t>
            </a:r>
            <a:r>
              <a:rPr lang="de-DE" dirty="0" err="1" smtClean="0"/>
              <a:t>arried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white</a:t>
            </a:r>
            <a:r>
              <a:rPr lang="de-DE" dirty="0" smtClean="0"/>
              <a:t> </a:t>
            </a:r>
            <a:r>
              <a:rPr lang="de-DE" dirty="0" err="1" smtClean="0"/>
              <a:t>wife</a:t>
            </a:r>
            <a:r>
              <a:rPr lang="de-DE" dirty="0" smtClean="0"/>
              <a:t>, </a:t>
            </a:r>
            <a:r>
              <a:rPr lang="de-DE" dirty="0" err="1" smtClean="0"/>
              <a:t>Desdemona</a:t>
            </a:r>
            <a:endParaRPr lang="de-DE" dirty="0" smtClean="0"/>
          </a:p>
          <a:p>
            <a:r>
              <a:rPr lang="de-DE" dirty="0" err="1" smtClean="0"/>
              <a:t>chief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Jargo</a:t>
            </a:r>
            <a:r>
              <a:rPr lang="de-DE" dirty="0" smtClean="0"/>
              <a:t>/ he </a:t>
            </a:r>
            <a:r>
              <a:rPr lang="de-DE" dirty="0" err="1" smtClean="0"/>
              <a:t>trusts</a:t>
            </a:r>
            <a:r>
              <a:rPr lang="de-DE" dirty="0" smtClean="0"/>
              <a:t> in </a:t>
            </a:r>
            <a:r>
              <a:rPr lang="de-DE" dirty="0" err="1" smtClean="0"/>
              <a:t>Jargo</a:t>
            </a:r>
            <a:endParaRPr lang="de-DE" dirty="0" smtClean="0"/>
          </a:p>
          <a:p>
            <a:r>
              <a:rPr lang="de-DE" dirty="0" err="1"/>
              <a:t>r</a:t>
            </a:r>
            <a:r>
              <a:rPr lang="de-DE" dirty="0" err="1" smtClean="0"/>
              <a:t>acial</a:t>
            </a:r>
            <a:r>
              <a:rPr lang="de-DE" dirty="0" smtClean="0"/>
              <a:t> </a:t>
            </a:r>
            <a:r>
              <a:rPr lang="de-DE" dirty="0" err="1" smtClean="0"/>
              <a:t>outsider</a:t>
            </a:r>
            <a:r>
              <a:rPr lang="de-DE" dirty="0" smtClean="0"/>
              <a:t>/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culture</a:t>
            </a:r>
            <a:endParaRPr lang="de-DE" dirty="0" smtClean="0"/>
          </a:p>
          <a:p>
            <a:r>
              <a:rPr lang="de-DE" dirty="0"/>
              <a:t>o</a:t>
            </a:r>
            <a:r>
              <a:rPr lang="de-DE" dirty="0" smtClean="0"/>
              <a:t>pen </a:t>
            </a:r>
            <a:r>
              <a:rPr lang="de-DE" dirty="0" err="1" smtClean="0"/>
              <a:t>minded</a:t>
            </a:r>
            <a:r>
              <a:rPr lang="de-DE" dirty="0" smtClean="0"/>
              <a:t> but naive </a:t>
            </a:r>
            <a:r>
              <a:rPr lang="de-DE" dirty="0" err="1" smtClean="0"/>
              <a:t>person</a:t>
            </a:r>
            <a:endParaRPr lang="de-DE" dirty="0" smtClean="0"/>
          </a:p>
          <a:p>
            <a:r>
              <a:rPr lang="de-DE" dirty="0" err="1"/>
              <a:t>v</a:t>
            </a:r>
            <a:r>
              <a:rPr lang="de-DE" dirty="0" err="1" smtClean="0"/>
              <a:t>ery</a:t>
            </a:r>
            <a:r>
              <a:rPr lang="de-DE" dirty="0" smtClean="0"/>
              <a:t> emotional/ </a:t>
            </a:r>
            <a:r>
              <a:rPr lang="de-DE" dirty="0" smtClean="0"/>
              <a:t>in </a:t>
            </a:r>
            <a:r>
              <a:rPr lang="de-DE" dirty="0" err="1" smtClean="0"/>
              <a:t>love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wife</a:t>
            </a:r>
            <a:endParaRPr lang="de-DE" dirty="0" smtClean="0"/>
          </a:p>
          <a:p>
            <a:r>
              <a:rPr lang="de-DE" dirty="0" err="1" smtClean="0"/>
              <a:t>physically</a:t>
            </a:r>
            <a:r>
              <a:rPr lang="de-DE" dirty="0" smtClean="0"/>
              <a:t> powerful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490" y="3494211"/>
            <a:ext cx="4766310" cy="2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protagonists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Desdemona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she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loyal,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betray</a:t>
            </a:r>
            <a:r>
              <a:rPr lang="de-DE" dirty="0" smtClean="0"/>
              <a:t> Othello</a:t>
            </a:r>
          </a:p>
          <a:p>
            <a:r>
              <a:rPr lang="de-DE" dirty="0" err="1" smtClean="0"/>
              <a:t>daughter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Venetian</a:t>
            </a:r>
            <a:r>
              <a:rPr lang="de-DE" dirty="0" smtClean="0"/>
              <a:t> </a:t>
            </a:r>
            <a:r>
              <a:rPr lang="de-DE" dirty="0" err="1" smtClean="0"/>
              <a:t>senator</a:t>
            </a:r>
            <a:endParaRPr lang="de-DE" dirty="0" smtClean="0"/>
          </a:p>
          <a:p>
            <a:r>
              <a:rPr lang="de-DE" dirty="0" err="1" smtClean="0"/>
              <a:t>she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endParaRPr lang="de-DE" dirty="0" smtClean="0"/>
          </a:p>
          <a:p>
            <a:r>
              <a:rPr lang="de-DE" dirty="0" err="1" smtClean="0"/>
              <a:t>she</a:t>
            </a:r>
            <a:r>
              <a:rPr lang="de-DE" dirty="0" smtClean="0"/>
              <a:t> </a:t>
            </a:r>
            <a:r>
              <a:rPr lang="de-DE" dirty="0" err="1" smtClean="0"/>
              <a:t>depicts</a:t>
            </a:r>
            <a:r>
              <a:rPr lang="de-DE" dirty="0" smtClean="0"/>
              <a:t> </a:t>
            </a:r>
            <a:r>
              <a:rPr lang="de-DE" dirty="0" err="1" smtClean="0"/>
              <a:t>purity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independance</a:t>
            </a:r>
            <a:endParaRPr lang="de-DE" dirty="0" smtClean="0"/>
          </a:p>
          <a:p>
            <a:r>
              <a:rPr lang="de-DE" dirty="0" err="1" smtClean="0"/>
              <a:t>s</a:t>
            </a:r>
            <a:r>
              <a:rPr lang="de-DE" dirty="0" err="1" smtClean="0"/>
              <a:t>he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killed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her </a:t>
            </a:r>
            <a:r>
              <a:rPr lang="de-DE" dirty="0" err="1" smtClean="0"/>
              <a:t>husband</a:t>
            </a:r>
            <a:endParaRPr lang="de-DE" dirty="0" smtClean="0"/>
          </a:p>
          <a:p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474" y="1690688"/>
            <a:ext cx="3715131" cy="46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7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protagonists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err="1" smtClean="0"/>
              <a:t>antagonist</a:t>
            </a:r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Iago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28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endParaRPr lang="de-DE" dirty="0" smtClean="0"/>
          </a:p>
          <a:p>
            <a:r>
              <a:rPr lang="de-DE" dirty="0" err="1"/>
              <a:t>s</a:t>
            </a:r>
            <a:r>
              <a:rPr lang="de-DE" dirty="0" err="1" smtClean="0"/>
              <a:t>erves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Othello</a:t>
            </a:r>
          </a:p>
          <a:p>
            <a:r>
              <a:rPr lang="de-DE" dirty="0" err="1"/>
              <a:t>f</a:t>
            </a:r>
            <a:r>
              <a:rPr lang="de-DE" dirty="0" err="1" smtClean="0"/>
              <a:t>rustrated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he </a:t>
            </a:r>
            <a:r>
              <a:rPr lang="de-DE" dirty="0" err="1" smtClean="0"/>
              <a:t>did</a:t>
            </a:r>
            <a:r>
              <a:rPr lang="de-DE" dirty="0" smtClean="0"/>
              <a:t> not </a:t>
            </a:r>
            <a:r>
              <a:rPr lang="de-DE" dirty="0" err="1" smtClean="0"/>
              <a:t>reach</a:t>
            </a:r>
            <a:r>
              <a:rPr lang="de-DE" dirty="0" smtClean="0"/>
              <a:t>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aims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in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endParaRPr lang="de-DE" dirty="0" smtClean="0"/>
          </a:p>
          <a:p>
            <a:r>
              <a:rPr lang="de-DE" dirty="0" smtClean="0"/>
              <a:t>Othello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career</a:t>
            </a:r>
            <a:r>
              <a:rPr lang="de-DE" dirty="0" smtClean="0"/>
              <a:t>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him</a:t>
            </a:r>
            <a:endParaRPr lang="de-DE" dirty="0" smtClean="0"/>
          </a:p>
          <a:p>
            <a:r>
              <a:rPr lang="de-DE" dirty="0" smtClean="0"/>
              <a:t>manipulative, </a:t>
            </a:r>
            <a:r>
              <a:rPr lang="de-DE" dirty="0" err="1" smtClean="0"/>
              <a:t>destructive</a:t>
            </a:r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30" y="1825625"/>
            <a:ext cx="3200337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4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Breitbild</PresentationFormat>
  <Paragraphs>84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Office</vt:lpstr>
      <vt:lpstr>Othello by Wiliam Shakespeare</vt:lpstr>
      <vt:lpstr>Content</vt:lpstr>
      <vt:lpstr>                                  topics</vt:lpstr>
      <vt:lpstr>                          topic betrayal</vt:lpstr>
      <vt:lpstr>                                   history </vt:lpstr>
      <vt:lpstr>                                 story</vt:lpstr>
      <vt:lpstr>                       main protagonists</vt:lpstr>
      <vt:lpstr>                         main protagonists</vt:lpstr>
      <vt:lpstr>                          main protagonists</vt:lpstr>
      <vt:lpstr>                              perception</vt:lpstr>
      <vt:lpstr>Sources</vt:lpstr>
    </vt:vector>
  </TitlesOfParts>
  <Company>MNS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Othello by Wiliam Shakespeare</dc:title>
  <dc:creator>Nicole Schreiber-Mansmann</dc:creator>
  <cp:lastModifiedBy>Nicole Schreiber-Mansmann</cp:lastModifiedBy>
  <cp:revision>11</cp:revision>
  <dcterms:created xsi:type="dcterms:W3CDTF">2020-08-25T17:55:14Z</dcterms:created>
  <dcterms:modified xsi:type="dcterms:W3CDTF">2020-08-25T19:34:53Z</dcterms:modified>
</cp:coreProperties>
</file>