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0" r:id="rId7"/>
    <p:sldId id="266" r:id="rId8"/>
    <p:sldId id="259" r:id="rId9"/>
    <p:sldId id="260" r:id="rId10"/>
    <p:sldId id="261" r:id="rId11"/>
    <p:sldId id="262" r:id="rId12"/>
    <p:sldId id="267" r:id="rId13"/>
    <p:sldId id="268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net.com/manifest-destiny" TargetMode="External"/><Relationship Id="rId2" Type="http://schemas.openxmlformats.org/officeDocument/2006/relationships/hyperlink" Target="https://bestessayhelp.com/examples/history/american-history/manifest-destiny-in-1840s-america-essay-samp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history.org/us/29.as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54" y="126124"/>
            <a:ext cx="7730687" cy="57628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9904" y="802298"/>
            <a:ext cx="7866994" cy="2541431"/>
          </a:xfrm>
        </p:spPr>
        <p:txBody>
          <a:bodyPr/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Destiny</a:t>
            </a:r>
            <a:endParaRPr lang="de-D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7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Manifest </a:t>
            </a:r>
            <a:r>
              <a:rPr lang="de-DE" dirty="0" err="1" smtClean="0"/>
              <a:t>Destiny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acquisition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633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served to explain the acquisition of </a:t>
            </a:r>
            <a:r>
              <a:rPr lang="en-US" sz="2600" dirty="0" smtClean="0"/>
              <a:t>territories</a:t>
            </a:r>
          </a:p>
          <a:p>
            <a:r>
              <a:rPr lang="en-US" sz="2600" dirty="0" smtClean="0"/>
              <a:t>reason </a:t>
            </a:r>
            <a:r>
              <a:rPr lang="en-US" sz="2600" dirty="0"/>
              <a:t>to go to </a:t>
            </a:r>
            <a:r>
              <a:rPr lang="en-US" sz="2600" dirty="0" smtClean="0"/>
              <a:t>war</a:t>
            </a:r>
          </a:p>
          <a:p>
            <a:r>
              <a:rPr lang="en-US" sz="2600" dirty="0"/>
              <a:t>a prime reason that </a:t>
            </a:r>
            <a:r>
              <a:rPr lang="en-US" sz="2600" dirty="0" smtClean="0"/>
              <a:t>the US citizens </a:t>
            </a:r>
            <a:r>
              <a:rPr lang="en-US" sz="2600" dirty="0"/>
              <a:t>inhabited the western ends of North </a:t>
            </a:r>
            <a:r>
              <a:rPr lang="en-US" sz="2600" dirty="0" smtClean="0"/>
              <a:t>America</a:t>
            </a:r>
          </a:p>
          <a:p>
            <a:r>
              <a:rPr lang="en-US" sz="2600" dirty="0" smtClean="0"/>
              <a:t>a </a:t>
            </a:r>
            <a:r>
              <a:rPr lang="en-US" sz="2600" dirty="0"/>
              <a:t>driving force behind the near extinction of Native American </a:t>
            </a:r>
            <a:r>
              <a:rPr lang="en-US" sz="2600" dirty="0" smtClean="0"/>
              <a:t>tribes</a:t>
            </a:r>
          </a:p>
          <a:p>
            <a:r>
              <a:rPr lang="en-US" sz="2600" dirty="0"/>
              <a:t>used to support exploration and annexation of territories all the way to the western coast of California</a:t>
            </a:r>
            <a:endParaRPr lang="en-US" sz="2600" dirty="0" smtClean="0"/>
          </a:p>
          <a:p>
            <a:r>
              <a:rPr lang="en-US" sz="2600" dirty="0" smtClean="0"/>
              <a:t>example: war </a:t>
            </a:r>
            <a:r>
              <a:rPr lang="en-US" sz="2600" dirty="0"/>
              <a:t>with Mexico in </a:t>
            </a:r>
            <a:r>
              <a:rPr lang="en-US" sz="2600" dirty="0" smtClean="0"/>
              <a:t>1840s (</a:t>
            </a:r>
            <a:r>
              <a:rPr lang="en-US" sz="2600" dirty="0"/>
              <a:t>played a key role in promoting the acquisition of the Texas </a:t>
            </a:r>
            <a:r>
              <a:rPr lang="en-US" sz="2600" dirty="0" smtClean="0"/>
              <a:t>state)</a:t>
            </a:r>
            <a:endParaRPr lang="de-DE" sz="2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9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Expansion</a:t>
            </a:r>
            <a:endParaRPr lang="de-DE" dirty="0"/>
          </a:p>
        </p:txBody>
      </p:sp>
      <p:pic>
        <p:nvPicPr>
          <p:cNvPr id="1026" name="Picture 2" descr="http://www.solpass.org/6ss/Images/Californiajo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8" y="2015732"/>
            <a:ext cx="6295608" cy="38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498" y="1853754"/>
            <a:ext cx="2359356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Purchases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wars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51579" y="1853754"/>
            <a:ext cx="10025718" cy="39794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Louisiana Purchase</a:t>
            </a:r>
          </a:p>
          <a:p>
            <a:pPr marL="0" indent="0">
              <a:buNone/>
            </a:pPr>
            <a:r>
              <a:rPr lang="en-US" sz="2400" dirty="0" smtClean="0"/>
              <a:t>Jefferson </a:t>
            </a:r>
            <a:r>
              <a:rPr lang="en-US" sz="2400" dirty="0"/>
              <a:t>bought land from </a:t>
            </a:r>
            <a:r>
              <a:rPr lang="en-US" sz="2400" dirty="0" smtClean="0"/>
              <a:t>France, </a:t>
            </a:r>
            <a:r>
              <a:rPr lang="en-US" sz="2400" dirty="0"/>
              <a:t>which doubled the size of the United States.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Florida</a:t>
            </a:r>
          </a:p>
          <a:p>
            <a:pPr marL="0" indent="0">
              <a:buNone/>
            </a:pPr>
            <a:r>
              <a:rPr lang="en-US" sz="2400" dirty="0" smtClean="0"/>
              <a:t>Spain </a:t>
            </a:r>
            <a:r>
              <a:rPr lang="en-US" sz="2400" dirty="0"/>
              <a:t>gave Florida to the United States through a treaty.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Texas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Texas was added after it became an independent republic</a:t>
            </a:r>
            <a:r>
              <a:rPr lang="en-US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8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Purchases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wars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51579" y="1984201"/>
            <a:ext cx="9603275" cy="3450613"/>
          </a:xfrm>
        </p:spPr>
        <p:txBody>
          <a:bodyPr/>
          <a:lstStyle/>
          <a:p>
            <a:r>
              <a:rPr lang="en-US" sz="2400" dirty="0"/>
              <a:t>Oregon</a:t>
            </a:r>
          </a:p>
          <a:p>
            <a:pPr marL="0" indent="0">
              <a:buNone/>
            </a:pPr>
            <a:r>
              <a:rPr lang="en-US" sz="2400" dirty="0"/>
              <a:t> The Oregon Territory was divided by the United States and Great Britain.</a:t>
            </a:r>
          </a:p>
          <a:p>
            <a:r>
              <a:rPr lang="en-US" sz="2400" dirty="0"/>
              <a:t>  California</a:t>
            </a:r>
          </a:p>
          <a:p>
            <a:pPr marL="0" indent="0">
              <a:buNone/>
            </a:pPr>
            <a:r>
              <a:rPr lang="en-US" sz="2400" dirty="0"/>
              <a:t> War with Mexico resulted in California and the southwest territory becoming part of the United States.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41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bestessayhelp.com/examples/history/american-history/manifest-destiny-in-1840s-america-essay-sample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www.historynet.com/manifest-destiny</a:t>
            </a:r>
            <a:endParaRPr lang="en-US" sz="2400" dirty="0" smtClean="0"/>
          </a:p>
          <a:p>
            <a:r>
              <a:rPr lang="de-DE" sz="2400" dirty="0">
                <a:hlinkClick r:id="rId4"/>
              </a:rPr>
              <a:t>http://</a:t>
            </a:r>
            <a:r>
              <a:rPr lang="de-DE" sz="2400" dirty="0" smtClean="0">
                <a:hlinkClick r:id="rId4"/>
              </a:rPr>
              <a:t>www.ushistory.org/us/29.asp</a:t>
            </a:r>
            <a:endParaRPr lang="de-DE" sz="2400" dirty="0" smtClean="0"/>
          </a:p>
          <a:p>
            <a:r>
              <a:rPr lang="de-DE" sz="2400" dirty="0"/>
              <a:t>http://www.solpass.org/6ss/Standards/standard_us1.8a.htm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056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7345" y="2822506"/>
            <a:ext cx="9603275" cy="1049235"/>
          </a:xfrm>
        </p:spPr>
        <p:txBody>
          <a:bodyPr>
            <a:noAutofit/>
          </a:bodyPr>
          <a:lstStyle/>
          <a:p>
            <a:r>
              <a:rPr lang="de-DE" sz="6000" dirty="0" err="1"/>
              <a:t>Thank</a:t>
            </a:r>
            <a:r>
              <a:rPr lang="de-DE" sz="6000" dirty="0"/>
              <a:t> </a:t>
            </a:r>
            <a:r>
              <a:rPr lang="de-DE" sz="6000" dirty="0" err="1"/>
              <a:t>you</a:t>
            </a:r>
            <a:r>
              <a:rPr lang="de-DE" sz="6000" dirty="0"/>
              <a:t>!</a:t>
            </a:r>
            <a:br>
              <a:rPr lang="de-DE" sz="6000" dirty="0"/>
            </a:b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20069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/>
              <a:t>Columbia </a:t>
            </a:r>
            <a:r>
              <a:rPr lang="de-DE" sz="2400" dirty="0" err="1"/>
              <a:t>and</a:t>
            </a:r>
            <a:r>
              <a:rPr lang="de-DE" sz="2400" dirty="0"/>
              <a:t> Manifest </a:t>
            </a:r>
            <a:r>
              <a:rPr lang="de-DE" sz="2400" dirty="0" err="1"/>
              <a:t>Destiny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err="1" smtClean="0"/>
              <a:t>meaning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Manifest </a:t>
            </a:r>
            <a:r>
              <a:rPr lang="de-DE" sz="2400" dirty="0" err="1" smtClean="0"/>
              <a:t>Destiny</a:t>
            </a:r>
            <a:endParaRPr lang="de-DE" sz="2400" dirty="0" smtClean="0"/>
          </a:p>
          <a:p>
            <a:r>
              <a:rPr lang="de-DE" sz="2400" dirty="0" err="1" smtClean="0"/>
              <a:t>image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USA</a:t>
            </a:r>
          </a:p>
          <a:p>
            <a:r>
              <a:rPr lang="de-DE" sz="2400" dirty="0" err="1" smtClean="0"/>
              <a:t>mission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God´s</a:t>
            </a:r>
            <a:r>
              <a:rPr lang="de-DE" sz="2400" dirty="0"/>
              <a:t> </a:t>
            </a:r>
            <a:r>
              <a:rPr lang="de-DE" sz="2400" dirty="0" err="1"/>
              <a:t>own</a:t>
            </a:r>
            <a:r>
              <a:rPr lang="de-DE" sz="2400" dirty="0"/>
              <a:t> </a:t>
            </a:r>
            <a:r>
              <a:rPr lang="de-DE" sz="2400" dirty="0" err="1" smtClean="0"/>
              <a:t>country</a:t>
            </a:r>
            <a:endParaRPr lang="de-DE" sz="2400" dirty="0" smtClean="0"/>
          </a:p>
          <a:p>
            <a:r>
              <a:rPr lang="de-DE" sz="2400" dirty="0" smtClean="0"/>
              <a:t>Manifest </a:t>
            </a:r>
            <a:r>
              <a:rPr lang="de-DE" sz="2400" dirty="0" err="1"/>
              <a:t>Destiny</a:t>
            </a:r>
            <a:r>
              <a:rPr lang="de-DE" sz="2400" dirty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acquisition</a:t>
            </a:r>
            <a:endParaRPr lang="de-DE" sz="2400" dirty="0" smtClean="0"/>
          </a:p>
          <a:p>
            <a:r>
              <a:rPr lang="de-DE" sz="2400" dirty="0" err="1" smtClean="0"/>
              <a:t>expansion</a:t>
            </a:r>
            <a:r>
              <a:rPr lang="de-DE" sz="2400" dirty="0" smtClean="0"/>
              <a:t> </a:t>
            </a:r>
            <a:endParaRPr lang="de-DE" sz="2400" dirty="0" smtClean="0"/>
          </a:p>
          <a:p>
            <a:r>
              <a:rPr lang="de-DE" sz="2400" dirty="0" err="1" smtClean="0"/>
              <a:t>purchases</a:t>
            </a:r>
            <a:r>
              <a:rPr lang="de-DE" sz="2400" dirty="0" smtClean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wars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881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Manifest </a:t>
            </a:r>
            <a:r>
              <a:rPr lang="de-DE" dirty="0" err="1" smtClean="0"/>
              <a:t>Destiny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Ideology In </a:t>
            </a:r>
            <a:r>
              <a:rPr lang="en-US" sz="2400" dirty="0"/>
              <a:t>the 19th </a:t>
            </a:r>
            <a:r>
              <a:rPr lang="en-US" sz="2400" dirty="0" smtClean="0"/>
              <a:t>century: </a:t>
            </a:r>
          </a:p>
          <a:p>
            <a:r>
              <a:rPr lang="en-US" sz="2400" dirty="0"/>
              <a:t>mix of national ambition and </a:t>
            </a:r>
            <a:r>
              <a:rPr lang="en-US" sz="2400" dirty="0" smtClean="0"/>
              <a:t>religious </a:t>
            </a:r>
            <a:r>
              <a:rPr lang="en-US" sz="2400" dirty="0"/>
              <a:t>Christian </a:t>
            </a:r>
            <a:r>
              <a:rPr lang="en-US" sz="2400" dirty="0" smtClean="0"/>
              <a:t>belief </a:t>
            </a:r>
          </a:p>
          <a:p>
            <a:r>
              <a:rPr lang="en-US" sz="2400" dirty="0" smtClean="0"/>
              <a:t>belief </a:t>
            </a:r>
            <a:r>
              <a:rPr lang="en-US" sz="2400" dirty="0"/>
              <a:t>in God’s </a:t>
            </a:r>
            <a:r>
              <a:rPr lang="en-US" sz="2400" dirty="0" err="1" smtClean="0"/>
              <a:t>favour</a:t>
            </a:r>
            <a:r>
              <a:rPr lang="en-US" sz="2400" dirty="0" smtClean="0"/>
              <a:t> </a:t>
            </a:r>
            <a:r>
              <a:rPr lang="en-US" sz="2400" dirty="0"/>
              <a:t>on American people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06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Columbia </a:t>
            </a:r>
            <a:r>
              <a:rPr lang="de-DE" dirty="0" err="1" smtClean="0"/>
              <a:t>and</a:t>
            </a:r>
            <a:r>
              <a:rPr lang="de-DE" dirty="0" smtClean="0"/>
              <a:t> Manifest </a:t>
            </a:r>
            <a:r>
              <a:rPr lang="de-DE" dirty="0" err="1" smtClean="0"/>
              <a:t>Destiny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7821" y="2015732"/>
            <a:ext cx="10357945" cy="3975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American </a:t>
            </a:r>
            <a:r>
              <a:rPr lang="de-DE" sz="2400" dirty="0" smtClean="0"/>
              <a:t>Progress </a:t>
            </a:r>
          </a:p>
          <a:p>
            <a:pPr marL="0" indent="0">
              <a:buNone/>
            </a:pP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painter</a:t>
            </a:r>
            <a:r>
              <a:rPr lang="de-DE" sz="2400" dirty="0" smtClean="0"/>
              <a:t> John Gast in 1872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en-US" sz="2400" dirty="0" smtClean="0"/>
              <a:t>shows </a:t>
            </a:r>
            <a:r>
              <a:rPr lang="en-US" sz="2400" dirty="0"/>
              <a:t>"Manifest Destiny" </a:t>
            </a:r>
            <a:endParaRPr lang="en-US" sz="2400" dirty="0" smtClean="0"/>
          </a:p>
          <a:p>
            <a:r>
              <a:rPr lang="en-US" sz="2400" dirty="0" smtClean="0"/>
              <a:t>scene </a:t>
            </a:r>
            <a:r>
              <a:rPr lang="en-US" sz="2400" dirty="0"/>
              <a:t>of </a:t>
            </a:r>
            <a:r>
              <a:rPr lang="en-US" sz="2400" dirty="0"/>
              <a:t>settlers </a:t>
            </a:r>
            <a:r>
              <a:rPr lang="en-US" sz="2400" dirty="0" smtClean="0"/>
              <a:t>moving </a:t>
            </a:r>
            <a:r>
              <a:rPr lang="en-US" sz="2400" dirty="0"/>
              <a:t>west </a:t>
            </a:r>
            <a:endParaRPr lang="en-US" sz="2400" dirty="0" smtClean="0"/>
          </a:p>
          <a:p>
            <a:r>
              <a:rPr lang="en-US" sz="2400" dirty="0" smtClean="0"/>
              <a:t>Spirit </a:t>
            </a:r>
            <a:r>
              <a:rPr lang="en-US" sz="2400" dirty="0"/>
              <a:t>of the </a:t>
            </a:r>
            <a:r>
              <a:rPr lang="en-US" sz="2400" dirty="0" smtClean="0"/>
              <a:t>Frontier</a:t>
            </a:r>
          </a:p>
          <a:p>
            <a:r>
              <a:rPr lang="en-US" sz="2400" dirty="0" smtClean="0"/>
              <a:t>Columbia </a:t>
            </a:r>
            <a:r>
              <a:rPr lang="en-US" sz="2400" dirty="0"/>
              <a:t>represents </a:t>
            </a:r>
            <a:r>
              <a:rPr lang="en-US" sz="2400" dirty="0" smtClean="0"/>
              <a:t>America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35" y="2015732"/>
            <a:ext cx="5179576" cy="38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1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Columbia </a:t>
            </a:r>
            <a:r>
              <a:rPr lang="de-DE" dirty="0" err="1"/>
              <a:t>and</a:t>
            </a:r>
            <a:r>
              <a:rPr lang="de-DE" dirty="0"/>
              <a:t> Manifest </a:t>
            </a:r>
            <a:r>
              <a:rPr lang="de-DE" dirty="0" err="1"/>
              <a:t>Destiny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ettlers are  </a:t>
            </a:r>
            <a:r>
              <a:rPr lang="en-US" sz="2400" dirty="0"/>
              <a:t>guided and protected by Columbia </a:t>
            </a:r>
          </a:p>
          <a:p>
            <a:r>
              <a:rPr lang="en-US" sz="2400" dirty="0" smtClean="0"/>
              <a:t>dressed </a:t>
            </a:r>
            <a:r>
              <a:rPr lang="en-US" sz="2400" dirty="0"/>
              <a:t>in a Roman toga </a:t>
            </a:r>
          </a:p>
          <a:p>
            <a:r>
              <a:rPr lang="en-US" sz="2400" dirty="0"/>
              <a:t>aided by technology (railways, telegraph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Columbia is bringing the "light"  and travels towards the "darkened" west</a:t>
            </a:r>
            <a:r>
              <a:rPr lang="en-US" sz="2400" dirty="0" smtClean="0"/>
              <a:t>. (“</a:t>
            </a:r>
            <a:r>
              <a:rPr lang="en-US" sz="2400" dirty="0" err="1" smtClean="0"/>
              <a:t>Enlightment</a:t>
            </a:r>
            <a:r>
              <a:rPr lang="en-US" sz="2400" dirty="0" smtClean="0"/>
              <a:t>”)</a:t>
            </a:r>
            <a:endParaRPr lang="en-US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60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Manifest </a:t>
            </a:r>
            <a:r>
              <a:rPr lang="de-DE" dirty="0" err="1"/>
              <a:t>Destiny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451579" y="2551836"/>
            <a:ext cx="9603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belief of the American settlers in their destiny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expand across the continent previously inhabited by pagan Native Americans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spread their traditions and their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duty to spread democracy, freedom and Christianity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</a:t>
            </a:r>
            <a:r>
              <a:rPr lang="en-US" sz="2400" dirty="0" err="1"/>
              <a:t>enlight</a:t>
            </a:r>
            <a:r>
              <a:rPr lang="en-US" sz="2400" dirty="0"/>
              <a:t> more primitive nations (like Indians and Hispanics)</a:t>
            </a:r>
          </a:p>
        </p:txBody>
      </p:sp>
    </p:spTree>
    <p:extLst>
      <p:ext uri="{BB962C8B-B14F-4D97-AF65-F5344CB8AC3E}">
        <p14:creationId xmlns:p14="http://schemas.microsoft.com/office/powerpoint/2010/main" val="116194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Manifest </a:t>
            </a:r>
            <a:r>
              <a:rPr lang="de-DE" dirty="0" err="1"/>
              <a:t>Destiny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used as a political </a:t>
            </a:r>
            <a:r>
              <a:rPr lang="en-US" sz="2400" dirty="0" smtClean="0"/>
              <a:t>tool</a:t>
            </a:r>
          </a:p>
          <a:p>
            <a:r>
              <a:rPr lang="en-US" sz="2400" dirty="0"/>
              <a:t>ideology lasted nearly a century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582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441912"/>
            <a:ext cx="9035716" cy="1049235"/>
          </a:xfrm>
        </p:spPr>
        <p:txBody>
          <a:bodyPr/>
          <a:lstStyle/>
          <a:p>
            <a:r>
              <a:rPr lang="de-DE" dirty="0" smtClean="0"/>
              <a:t>Image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the</a:t>
            </a:r>
            <a:r>
              <a:rPr lang="de-DE" dirty="0" smtClean="0"/>
              <a:t> USA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best organized country </a:t>
            </a:r>
            <a:endParaRPr lang="en-US" sz="2400" dirty="0" smtClean="0"/>
          </a:p>
          <a:p>
            <a:r>
              <a:rPr lang="en-US" sz="2400" dirty="0"/>
              <a:t>e</a:t>
            </a:r>
            <a:r>
              <a:rPr lang="en-US" sz="2400" dirty="0" smtClean="0"/>
              <a:t>xample for the word</a:t>
            </a:r>
          </a:p>
          <a:p>
            <a:r>
              <a:rPr lang="en-US" sz="2400" dirty="0"/>
              <a:t>cultural and racial superiority</a:t>
            </a:r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652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God´s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God blesses </a:t>
            </a:r>
            <a:r>
              <a:rPr lang="en-US" sz="2400" dirty="0"/>
              <a:t>the growth of American </a:t>
            </a:r>
            <a:r>
              <a:rPr lang="en-US" sz="2400" dirty="0" smtClean="0"/>
              <a:t>nation</a:t>
            </a:r>
          </a:p>
          <a:p>
            <a:r>
              <a:rPr lang="en-US" sz="2400" dirty="0" smtClean="0"/>
              <a:t>demanded </a:t>
            </a:r>
            <a:r>
              <a:rPr lang="en-US" sz="2400" dirty="0"/>
              <a:t>of them to actively work on </a:t>
            </a:r>
            <a:r>
              <a:rPr lang="en-US" sz="2400" dirty="0" smtClean="0"/>
              <a:t>it</a:t>
            </a:r>
          </a:p>
          <a:p>
            <a:r>
              <a:rPr lang="en-US" sz="2400" dirty="0" smtClean="0"/>
              <a:t>destiny to </a:t>
            </a:r>
            <a:r>
              <a:rPr lang="en-US" sz="2400" dirty="0"/>
              <a:t>spread their rule around and enlighten the </a:t>
            </a:r>
            <a:r>
              <a:rPr lang="en-US" sz="2400" dirty="0" smtClean="0"/>
              <a:t>nations</a:t>
            </a:r>
          </a:p>
          <a:p>
            <a:r>
              <a:rPr lang="en-US" sz="2400" dirty="0" smtClean="0"/>
              <a:t>mission </a:t>
            </a:r>
            <a:r>
              <a:rPr lang="en-US" sz="2400" dirty="0"/>
              <a:t>to impose their virtuous </a:t>
            </a:r>
            <a:r>
              <a:rPr lang="en-US" sz="2400" dirty="0" smtClean="0"/>
              <a:t>way </a:t>
            </a:r>
            <a:r>
              <a:rPr lang="en-US" sz="2400" dirty="0"/>
              <a:t>of </a:t>
            </a:r>
            <a:r>
              <a:rPr lang="en-US" sz="2400" dirty="0" smtClean="0"/>
              <a:t>life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028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0</TotalTime>
  <Words>427</Words>
  <Application>Microsoft Office PowerPoint</Application>
  <PresentationFormat>Breitbild</PresentationFormat>
  <Paragraphs>73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Manifest Destiny</vt:lpstr>
      <vt:lpstr>content</vt:lpstr>
      <vt:lpstr>Meaning of Manifest Destiny</vt:lpstr>
      <vt:lpstr>Columbia and Manifest Destiny</vt:lpstr>
      <vt:lpstr>Columbia and Manifest Destiny</vt:lpstr>
      <vt:lpstr>Meaning of Manifest Destiny</vt:lpstr>
      <vt:lpstr>Meaning of Manifest Destiny</vt:lpstr>
      <vt:lpstr>Image of  the USA</vt:lpstr>
      <vt:lpstr>Mission of God´s own country</vt:lpstr>
      <vt:lpstr>Manifest Destiny anD the acquisition </vt:lpstr>
      <vt:lpstr>Expansion</vt:lpstr>
      <vt:lpstr>Purchases and wars </vt:lpstr>
      <vt:lpstr>Purchases and wars</vt:lpstr>
      <vt:lpstr>Sources</vt:lpstr>
      <vt:lpstr>Thank you! </vt:lpstr>
    </vt:vector>
  </TitlesOfParts>
  <Company>MNS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Destiny</dc:title>
  <dc:creator>Nicole Schreiber-Mansmann</dc:creator>
  <cp:lastModifiedBy>Nicole Schreiber-Mansmann</cp:lastModifiedBy>
  <cp:revision>7</cp:revision>
  <dcterms:created xsi:type="dcterms:W3CDTF">2018-09-10T18:00:57Z</dcterms:created>
  <dcterms:modified xsi:type="dcterms:W3CDTF">2018-09-11T18:26:55Z</dcterms:modified>
</cp:coreProperties>
</file>