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A01BC-FF6A-F142-AD76-D271B0E9C3BA}" type="datetimeFigureOut">
              <a:rPr lang="en-DE" smtClean="0"/>
              <a:t>03/11/2021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5511C-8DE3-9545-806E-4A5B5D2E361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027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5511C-8DE3-9545-806E-4A5B5D2E3618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673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den-wuerttemberg.de/de/service/presse/pressemitteilung/pid/kein-platz-fuer-rassismus-und-ausgrenzung" TargetMode="External"/><Relationship Id="rId3" Type="http://schemas.openxmlformats.org/officeDocument/2006/relationships/hyperlink" Target="https://www.leipzig.de/news/news/ergebnisse-der-klimawandel-umfrage-liegen-vor/" TargetMode="External"/><Relationship Id="rId7" Type="http://schemas.openxmlformats.org/officeDocument/2006/relationships/hyperlink" Target="https://www.frieden-fragen.de/entdecken/weltkarten/kriege-weltweit-2020.html" TargetMode="External"/><Relationship Id="rId2" Type="http://schemas.openxmlformats.org/officeDocument/2006/relationships/hyperlink" Target="https://de.m.wikipedia.org/wiki/Wirtschaftskrise_2020&#8211;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m.wikipedia.org/wiki/Terrorismus" TargetMode="External"/><Relationship Id="rId5" Type="http://schemas.openxmlformats.org/officeDocument/2006/relationships/hyperlink" Target="https://m.calcalistech.com/Article.aspx?guid=3833774" TargetMode="External"/><Relationship Id="rId4" Type="http://schemas.openxmlformats.org/officeDocument/2006/relationships/hyperlink" Target="https://www.chinausfocus.com/finance-economy/trumps-war-on-huawei-will-ruin-americas-semiconductor-dominanc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AFC0-5F43-F94F-AEFA-FCF8CD53C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yoghurt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 over 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E4AC0-5358-254B-99E0-6FE84EAD8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3" y="3739608"/>
            <a:ext cx="8791575" cy="1655762"/>
          </a:xfrm>
        </p:spPr>
        <p:txBody>
          <a:bodyPr/>
          <a:lstStyle/>
          <a:p>
            <a:r>
              <a:rPr lang="de-DE" sz="1200" dirty="0" err="1"/>
              <a:t>Based</a:t>
            </a:r>
            <a:r>
              <a:rPr lang="de-DE" sz="1200" dirty="0"/>
              <a:t> on a short </a:t>
            </a:r>
            <a:r>
              <a:rPr lang="de-DE" sz="1200" dirty="0" err="1"/>
              <a:t>story</a:t>
            </a:r>
            <a:r>
              <a:rPr lang="de-DE" sz="1200" dirty="0"/>
              <a:t> by  </a:t>
            </a:r>
            <a:r>
              <a:rPr lang="de-DE" dirty="0"/>
              <a:t>John </a:t>
            </a:r>
            <a:r>
              <a:rPr lang="de-DE" dirty="0" err="1"/>
              <a:t>scalzi</a:t>
            </a:r>
            <a:r>
              <a:rPr lang="de-DE" dirty="0"/>
              <a:t> 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DCDD8-23F4-4243-BFA7-294467F8C66B}"/>
              </a:ext>
            </a:extLst>
          </p:cNvPr>
          <p:cNvSpPr txBox="1"/>
          <p:nvPr/>
        </p:nvSpPr>
        <p:spPr>
          <a:xfrm>
            <a:off x="9571462" y="6334780"/>
            <a:ext cx="392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/>
              <a:t>Presentation</a:t>
            </a:r>
            <a:r>
              <a:rPr lang="de-DE" sz="1400" dirty="0"/>
              <a:t> by Aaron Monye </a:t>
            </a:r>
          </a:p>
          <a:p>
            <a:pPr algn="l"/>
            <a:r>
              <a:rPr lang="de-DE" sz="1400" dirty="0"/>
              <a:t>English Q4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28014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65B6C-5A60-D34E-B744-7003E5E8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de-DE" sz="3200"/>
              <a:t>Causes </a:t>
            </a:r>
            <a:endParaRPr lang="en-DE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09FF-D679-8949-95DD-DAA3E157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de-DE" sz="2000" dirty="0"/>
              <a:t>we need raw </a:t>
            </a:r>
            <a:r>
              <a:rPr lang="de-DE" sz="2000" dirty="0" err="1"/>
              <a:t>materials</a:t>
            </a:r>
            <a:r>
              <a:rPr lang="de-DE" sz="2000" dirty="0"/>
              <a:t> </a:t>
            </a:r>
          </a:p>
          <a:p>
            <a:r>
              <a:rPr lang="de-DE" sz="2000" dirty="0" err="1"/>
              <a:t>increasing</a:t>
            </a:r>
            <a:r>
              <a:rPr lang="de-DE" sz="2000" dirty="0"/>
              <a:t> </a:t>
            </a:r>
            <a:r>
              <a:rPr lang="de-DE" sz="2000" dirty="0" err="1"/>
              <a:t>population</a:t>
            </a:r>
            <a:r>
              <a:rPr lang="de-DE" sz="2000" dirty="0"/>
              <a:t> </a:t>
            </a:r>
          </a:p>
          <a:p>
            <a:r>
              <a:rPr lang="de-DE" sz="2000" dirty="0" err="1"/>
              <a:t>dissatisfaction</a:t>
            </a:r>
            <a:r>
              <a:rPr lang="de-DE" sz="2000" dirty="0"/>
              <a:t> </a:t>
            </a:r>
          </a:p>
          <a:p>
            <a:r>
              <a:rPr lang="de-DE" sz="2000" dirty="0" err="1"/>
              <a:t>corruption</a:t>
            </a:r>
            <a:r>
              <a:rPr lang="de-DE" sz="2000" dirty="0"/>
              <a:t> </a:t>
            </a:r>
            <a:endParaRPr lang="en-DE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E2D1D3-AB63-614B-BD2A-C2C1614F1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5349"/>
            <a:ext cx="5456279" cy="454235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0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40887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2217-6E97-4D40-AF5A-D0ECCA7D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446F-6402-194B-8BEE-211A5891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1979713"/>
            <a:ext cx="9905999" cy="3541714"/>
          </a:xfrm>
        </p:spPr>
        <p:txBody>
          <a:bodyPr/>
          <a:lstStyle/>
          <a:p>
            <a:r>
              <a:rPr lang="de-DE" dirty="0"/>
              <a:t>more</a:t>
            </a:r>
            <a:r>
              <a:rPr lang="en-US" dirty="0"/>
              <a:t> and dangerous</a:t>
            </a:r>
            <a:r>
              <a:rPr lang="de-DE" dirty="0"/>
              <a:t> </a:t>
            </a:r>
            <a:r>
              <a:rPr lang="en-US" dirty="0"/>
              <a:t>diseases </a:t>
            </a:r>
          </a:p>
          <a:p>
            <a:r>
              <a:rPr lang="en-US" dirty="0"/>
              <a:t>more wars </a:t>
            </a:r>
          </a:p>
          <a:p>
            <a:r>
              <a:rPr lang="en-US" dirty="0"/>
              <a:t>economic crisis </a:t>
            </a:r>
          </a:p>
          <a:p>
            <a:r>
              <a:rPr lang="en-US" dirty="0"/>
              <a:t>natural disasters </a:t>
            </a:r>
          </a:p>
          <a:p>
            <a:r>
              <a:rPr lang="en-US" dirty="0"/>
              <a:t>division of society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711BF3-7939-0A4D-891F-71335DB0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2" y="2366861"/>
            <a:ext cx="4080888" cy="27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4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D84D-50CF-D240-B110-29E6E22E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43" y="618518"/>
            <a:ext cx="9905998" cy="1478570"/>
          </a:xfrm>
        </p:spPr>
        <p:txBody>
          <a:bodyPr/>
          <a:lstStyle/>
          <a:p>
            <a:r>
              <a:rPr lang="en-US" dirty="0"/>
              <a:t>Humans can’t lead humans into a better world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12DB7-FD4D-AB40-BEC1-0EE85772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80" y="2308997"/>
            <a:ext cx="9905999" cy="3541714"/>
          </a:xfrm>
        </p:spPr>
        <p:txBody>
          <a:bodyPr/>
          <a:lstStyle/>
          <a:p>
            <a:r>
              <a:rPr lang="en-US" dirty="0"/>
              <a:t>first democracy 5</a:t>
            </a:r>
            <a:r>
              <a:rPr lang="en-US" baseline="30000" dirty="0"/>
              <a:t>th</a:t>
            </a:r>
            <a:r>
              <a:rPr lang="en-US" dirty="0"/>
              <a:t> century before Christ </a:t>
            </a:r>
            <a:endParaRPr lang="de-DE" dirty="0"/>
          </a:p>
          <a:p>
            <a:r>
              <a:rPr lang="de-DE" dirty="0" err="1"/>
              <a:t>then</a:t>
            </a:r>
            <a:r>
              <a:rPr lang="de-DE" dirty="0"/>
              <a:t> wars and </a:t>
            </a:r>
            <a:r>
              <a:rPr lang="de-DE" dirty="0" err="1"/>
              <a:t>destruction</a:t>
            </a:r>
            <a:r>
              <a:rPr lang="de-DE" dirty="0"/>
              <a:t> </a:t>
            </a:r>
          </a:p>
          <a:p>
            <a:r>
              <a:rPr lang="de-DE" dirty="0" err="1"/>
              <a:t>monarchies</a:t>
            </a:r>
            <a:r>
              <a:rPr lang="de-DE" dirty="0"/>
              <a:t> </a:t>
            </a:r>
          </a:p>
          <a:p>
            <a:r>
              <a:rPr lang="de-DE" dirty="0" err="1"/>
              <a:t>dictatorships</a:t>
            </a:r>
            <a:r>
              <a:rPr lang="de-DE" dirty="0"/>
              <a:t> </a:t>
            </a:r>
          </a:p>
          <a:p>
            <a:r>
              <a:rPr lang="de-DE" dirty="0" err="1"/>
              <a:t>kapitalism</a:t>
            </a:r>
            <a:r>
              <a:rPr lang="de-DE" dirty="0"/>
              <a:t> </a:t>
            </a:r>
            <a:endParaRPr lang="en-US" dirty="0"/>
          </a:p>
          <a:p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29D2D2-002B-934B-8701-CD7CB482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21" y="1560463"/>
            <a:ext cx="3037073" cy="50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4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4163C-58E0-954B-A0C6-1BDF35DE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FFFFFF"/>
                </a:solidFill>
              </a:rPr>
              <a:t>Aliens? </a:t>
            </a:r>
            <a:endParaRPr lang="en-DE" sz="3200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3E89C0-017A-482B-8F98-D97471C3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4" y="2225675"/>
            <a:ext cx="3690191" cy="5592460"/>
          </a:xfrm>
        </p:spPr>
        <p:txBody>
          <a:bodyPr>
            <a:normAutofit/>
          </a:bodyPr>
          <a:lstStyle/>
          <a:p>
            <a:r>
              <a:rPr lang="de-DE" sz="2000" dirty="0" err="1">
                <a:solidFill>
                  <a:srgbClr val="FFFFFF"/>
                </a:solidFill>
              </a:rPr>
              <a:t>many</a:t>
            </a:r>
            <a:r>
              <a:rPr lang="de-DE" sz="2000" dirty="0">
                <a:solidFill>
                  <a:srgbClr val="FFFFFF"/>
                </a:solidFill>
              </a:rPr>
              <a:t> people think they are real and </a:t>
            </a:r>
            <a:r>
              <a:rPr lang="de-DE" sz="2000" dirty="0" err="1">
                <a:solidFill>
                  <a:srgbClr val="FFFFFF"/>
                </a:solidFill>
              </a:rPr>
              <a:t>already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dirty="0" err="1">
                <a:solidFill>
                  <a:srgbClr val="FFFFFF"/>
                </a:solidFill>
              </a:rPr>
              <a:t>among</a:t>
            </a:r>
            <a:r>
              <a:rPr lang="de-DE" sz="2000" dirty="0">
                <a:solidFill>
                  <a:srgbClr val="FFFFFF"/>
                </a:solidFill>
              </a:rPr>
              <a:t> us.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FD0C214-3ED9-E04C-B45E-87183F8E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214" y="643467"/>
            <a:ext cx="4133172" cy="55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719182-0502-7442-9090-284ED27B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/>
              <a:t>Yoghurt </a:t>
            </a:r>
            <a:endParaRPr lang="en-DE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88BC5A-9F86-3F46-A685-A240E97A23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44" b="-2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301F7-C35F-454E-812E-A5E42AB5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/>
          </a:bodyPr>
          <a:lstStyle/>
          <a:p>
            <a:r>
              <a:rPr lang="en-US" sz="1800" dirty="0"/>
              <a:t>a different </a:t>
            </a:r>
            <a:r>
              <a:rPr lang="de-DE" sz="1800" dirty="0"/>
              <a:t>life form lead us into a </a:t>
            </a:r>
            <a:r>
              <a:rPr lang="de-DE" sz="1800" dirty="0" err="1"/>
              <a:t>better</a:t>
            </a:r>
            <a:r>
              <a:rPr lang="de-DE" sz="1800" dirty="0"/>
              <a:t> life </a:t>
            </a:r>
          </a:p>
          <a:p>
            <a:r>
              <a:rPr lang="de-DE" sz="1800" dirty="0" err="1"/>
              <a:t>without</a:t>
            </a:r>
            <a:r>
              <a:rPr lang="de-DE" sz="1800" dirty="0"/>
              <a:t> human </a:t>
            </a:r>
            <a:r>
              <a:rPr lang="de-DE" sz="1800" dirty="0" err="1"/>
              <a:t>emotions</a:t>
            </a:r>
            <a:r>
              <a:rPr lang="de-DE" sz="1800" dirty="0"/>
              <a:t> </a:t>
            </a:r>
          </a:p>
          <a:p>
            <a:r>
              <a:rPr lang="de-DE" sz="1800" dirty="0" err="1"/>
              <a:t>everyone</a:t>
            </a:r>
            <a:r>
              <a:rPr lang="de-DE" sz="1800" dirty="0"/>
              <a:t> </a:t>
            </a:r>
            <a:r>
              <a:rPr lang="de-DE" sz="1800" dirty="0" err="1"/>
              <a:t>would</a:t>
            </a:r>
            <a:r>
              <a:rPr lang="de-DE" sz="1800" dirty="0"/>
              <a:t> be </a:t>
            </a:r>
            <a:r>
              <a:rPr lang="de-DE" sz="1800" dirty="0" err="1"/>
              <a:t>equal</a:t>
            </a:r>
            <a:r>
              <a:rPr lang="de-DE" sz="1800" dirty="0"/>
              <a:t> </a:t>
            </a:r>
          </a:p>
          <a:p>
            <a:r>
              <a:rPr lang="de-DE" sz="1800" dirty="0" err="1"/>
              <a:t>everyone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be happy </a:t>
            </a:r>
          </a:p>
          <a:p>
            <a:r>
              <a:rPr lang="de-DE" sz="1800" dirty="0"/>
              <a:t>no </a:t>
            </a:r>
            <a:r>
              <a:rPr lang="de-DE" sz="1800" dirty="0" err="1"/>
              <a:t>greed</a:t>
            </a:r>
            <a:r>
              <a:rPr lang="de-DE" sz="1800" dirty="0"/>
              <a:t>, </a:t>
            </a:r>
            <a:r>
              <a:rPr lang="de-DE" sz="1800" dirty="0" err="1"/>
              <a:t>envy</a:t>
            </a:r>
            <a:r>
              <a:rPr lang="de-DE" sz="1800" dirty="0"/>
              <a:t> or </a:t>
            </a:r>
            <a:r>
              <a:rPr lang="de-DE" sz="1800" dirty="0" err="1"/>
              <a:t>hate</a:t>
            </a:r>
            <a:r>
              <a:rPr lang="de-DE" sz="1800" dirty="0"/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778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C0DC-C369-1742-89A0-7F318C44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Dystopia</a:t>
            </a:r>
            <a:r>
              <a:rPr lang="de-DE" dirty="0"/>
              <a:t> into </a:t>
            </a:r>
            <a:r>
              <a:rPr lang="de-DE" dirty="0" err="1"/>
              <a:t>utopia</a:t>
            </a:r>
            <a:r>
              <a:rPr lang="de-DE" dirty="0"/>
              <a:t>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7701-9A7F-7842-9D42-DB1FDBA8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people 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convinced</a:t>
            </a:r>
            <a:r>
              <a:rPr lang="de-DE" dirty="0"/>
              <a:t> by </a:t>
            </a:r>
            <a:r>
              <a:rPr lang="de-DE" dirty="0" err="1"/>
              <a:t>showing</a:t>
            </a:r>
            <a:r>
              <a:rPr lang="de-DE" dirty="0"/>
              <a:t> that it can work  </a:t>
            </a:r>
          </a:p>
          <a:p>
            <a:r>
              <a:rPr lang="de-DE" dirty="0"/>
              <a:t>it </a:t>
            </a:r>
            <a:r>
              <a:rPr lang="de-DE" dirty="0" err="1"/>
              <a:t>needs</a:t>
            </a:r>
            <a:r>
              <a:rPr lang="de-DE" dirty="0"/>
              <a:t> time </a:t>
            </a:r>
          </a:p>
          <a:p>
            <a:r>
              <a:rPr lang="de-DE" dirty="0"/>
              <a:t>wars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avoidable</a:t>
            </a:r>
            <a:r>
              <a:rPr lang="de-DE" dirty="0"/>
              <a:t> </a:t>
            </a:r>
          </a:p>
          <a:p>
            <a:r>
              <a:rPr lang="de-DE" dirty="0"/>
              <a:t>human </a:t>
            </a:r>
            <a:r>
              <a:rPr lang="de-DE" dirty="0" err="1"/>
              <a:t>beings</a:t>
            </a:r>
            <a:r>
              <a:rPr lang="de-DE" dirty="0"/>
              <a:t> don’t think rational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2144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2548-5B6E-7549-97EB-0DD66EED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Utopia under the </a:t>
            </a:r>
            <a:r>
              <a:rPr lang="de-DE" dirty="0" err="1"/>
              <a:t>other</a:t>
            </a:r>
            <a:r>
              <a:rPr lang="de-DE" dirty="0"/>
              <a:t> life form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284B-80E7-D54D-AC68-EED97279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429000"/>
          </a:xfrm>
        </p:spPr>
        <p:txBody>
          <a:bodyPr/>
          <a:lstStyle/>
          <a:p>
            <a:r>
              <a:rPr lang="de-DE" dirty="0"/>
              <a:t>human </a:t>
            </a:r>
            <a:r>
              <a:rPr lang="de-DE" dirty="0" err="1"/>
              <a:t>beings</a:t>
            </a:r>
            <a:r>
              <a:rPr lang="de-DE" dirty="0"/>
              <a:t> are happy </a:t>
            </a:r>
          </a:p>
          <a:p>
            <a:r>
              <a:rPr lang="de-DE" dirty="0" err="1"/>
              <a:t>everybody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</a:p>
          <a:p>
            <a:r>
              <a:rPr lang="de-DE" dirty="0"/>
              <a:t>no economic </a:t>
            </a:r>
            <a:r>
              <a:rPr lang="de-DE" dirty="0" err="1"/>
              <a:t>crisises</a:t>
            </a:r>
            <a:r>
              <a:rPr lang="de-DE" dirty="0"/>
              <a:t> or </a:t>
            </a:r>
            <a:r>
              <a:rPr lang="de-DE" dirty="0" err="1"/>
              <a:t>property</a:t>
            </a:r>
            <a:r>
              <a:rPr lang="de-DE" dirty="0"/>
              <a:t> </a:t>
            </a:r>
          </a:p>
          <a:p>
            <a:r>
              <a:rPr lang="de-DE" dirty="0"/>
              <a:t>no fear about their </a:t>
            </a:r>
            <a:r>
              <a:rPr lang="de-DE" dirty="0" err="1"/>
              <a:t>destiny</a:t>
            </a:r>
            <a:r>
              <a:rPr lang="de-DE" dirty="0"/>
              <a:t> (</a:t>
            </a:r>
            <a:r>
              <a:rPr lang="de-DE" dirty="0" err="1"/>
              <a:t>meaning</a:t>
            </a:r>
            <a:r>
              <a:rPr lang="de-DE" dirty="0"/>
              <a:t> of life)</a:t>
            </a:r>
          </a:p>
          <a:p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and </a:t>
            </a:r>
            <a:r>
              <a:rPr lang="de-DE" dirty="0" err="1"/>
              <a:t>guided</a:t>
            </a:r>
            <a:r>
              <a:rPr lang="de-DE" dirty="0"/>
              <a:t>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43D6A5-0CE3-B546-B93F-53B43F18F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18" y="1893146"/>
            <a:ext cx="4763825" cy="28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B2FC-7856-8646-8F45-FE70FED9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1" y="1083152"/>
            <a:ext cx="11419119" cy="3541714"/>
          </a:xfrm>
        </p:spPr>
        <p:txBody>
          <a:bodyPr/>
          <a:lstStyle/>
          <a:p>
            <a:r>
              <a:rPr lang="de-DE" dirty="0"/>
              <a:t>But what if they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leave</a:t>
            </a:r>
            <a:r>
              <a:rPr lang="de-DE" dirty="0"/>
              <a:t> MEN </a:t>
            </a:r>
            <a:r>
              <a:rPr lang="de-DE" dirty="0" err="1"/>
              <a:t>behind</a:t>
            </a:r>
            <a:r>
              <a:rPr lang="de-DE" dirty="0"/>
              <a:t> 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1373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D379-DEC3-AE4A-93C1-21EE74B3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C1A6-BFAF-2E48-952A-11B9615B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92282"/>
            <a:ext cx="9905999" cy="9094399"/>
          </a:xfrm>
        </p:spPr>
        <p:txBody>
          <a:bodyPr>
            <a:normAutofit/>
          </a:bodyPr>
          <a:lstStyle/>
          <a:p>
            <a:r>
              <a:rPr lang="en-GB" sz="1600" dirty="0">
                <a:hlinkClick r:id="rId2"/>
              </a:rPr>
              <a:t>https://de.m.wikipedia.org/wiki/</a:t>
            </a:r>
            <a:r>
              <a:rPr lang="en-GB" sz="1600" dirty="0" err="1">
                <a:hlinkClick r:id="rId2"/>
              </a:rPr>
              <a:t>Wirtschaftskrise_2020</a:t>
            </a:r>
            <a:r>
              <a:rPr lang="en-GB" sz="1600" dirty="0">
                <a:hlinkClick r:id="rId2"/>
              </a:rPr>
              <a:t>–2021</a:t>
            </a:r>
            <a:endParaRPr lang="de-DE" sz="1600" dirty="0"/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err="1">
                <a:hlinkClick r:id="rId3"/>
              </a:rPr>
              <a:t>www.leipzig.de</a:t>
            </a:r>
            <a:r>
              <a:rPr lang="en-GB" sz="1600" dirty="0">
                <a:hlinkClick r:id="rId3"/>
              </a:rPr>
              <a:t>/news/news/</a:t>
            </a:r>
            <a:r>
              <a:rPr lang="en-GB" sz="1600" dirty="0" err="1">
                <a:hlinkClick r:id="rId3"/>
              </a:rPr>
              <a:t>ergebnisse-der</a:t>
            </a:r>
            <a:r>
              <a:rPr lang="en-GB" sz="1600" dirty="0">
                <a:hlinkClick r:id="rId3"/>
              </a:rPr>
              <a:t>-</a:t>
            </a:r>
            <a:r>
              <a:rPr lang="en-GB" sz="1600" dirty="0" err="1">
                <a:hlinkClick r:id="rId3"/>
              </a:rPr>
              <a:t>klimawandel-umfrage</a:t>
            </a:r>
            <a:r>
              <a:rPr lang="en-GB" sz="1600" dirty="0">
                <a:hlinkClick r:id="rId3"/>
              </a:rPr>
              <a:t>-</a:t>
            </a:r>
            <a:r>
              <a:rPr lang="en-GB" sz="1600" dirty="0" err="1">
                <a:hlinkClick r:id="rId3"/>
              </a:rPr>
              <a:t>liegen-vor</a:t>
            </a:r>
            <a:r>
              <a:rPr lang="en-GB" sz="1600" dirty="0">
                <a:hlinkClick r:id="rId3"/>
              </a:rPr>
              <a:t>/</a:t>
            </a:r>
            <a:endParaRPr lang="de-DE" sz="1600" dirty="0"/>
          </a:p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err="1">
                <a:hlinkClick r:id="rId4"/>
              </a:rPr>
              <a:t>www.chinausfocus.com</a:t>
            </a:r>
            <a:r>
              <a:rPr lang="en-GB" sz="1600" dirty="0">
                <a:hlinkClick r:id="rId4"/>
              </a:rPr>
              <a:t>/finance-economy/</a:t>
            </a:r>
            <a:r>
              <a:rPr lang="en-GB" sz="1600" dirty="0" err="1">
                <a:hlinkClick r:id="rId4"/>
              </a:rPr>
              <a:t>trumps-war-on-huawei</a:t>
            </a:r>
            <a:r>
              <a:rPr lang="en-GB" sz="1600" dirty="0">
                <a:hlinkClick r:id="rId4"/>
              </a:rPr>
              <a:t>-will-ruin-americas-semiconductor-dominance</a:t>
            </a:r>
            <a:endParaRPr lang="de-DE" sz="1600" dirty="0"/>
          </a:p>
          <a:p>
            <a:r>
              <a:rPr lang="en-GB" sz="1600" dirty="0">
                <a:hlinkClick r:id="rId5"/>
              </a:rPr>
              <a:t>https://</a:t>
            </a:r>
            <a:r>
              <a:rPr lang="en-GB" sz="1600" dirty="0" err="1">
                <a:hlinkClick r:id="rId5"/>
              </a:rPr>
              <a:t>m.calcalistech.com</a:t>
            </a:r>
            <a:r>
              <a:rPr lang="en-GB" sz="1600" dirty="0">
                <a:hlinkClick r:id="rId5"/>
              </a:rPr>
              <a:t>/</a:t>
            </a:r>
            <a:r>
              <a:rPr lang="en-GB" sz="1600" dirty="0" err="1">
                <a:hlinkClick r:id="rId5"/>
              </a:rPr>
              <a:t>Article.aspx</a:t>
            </a:r>
            <a:r>
              <a:rPr lang="en-GB" sz="1600" dirty="0">
                <a:hlinkClick r:id="rId5"/>
              </a:rPr>
              <a:t>?guid=3833774</a:t>
            </a:r>
            <a:endParaRPr lang="de-DE" sz="1600" dirty="0"/>
          </a:p>
          <a:p>
            <a:r>
              <a:rPr lang="de-DE" sz="1600" dirty="0">
                <a:hlinkClick r:id="rId6"/>
              </a:rPr>
              <a:t>https://de.m.wikipedia.org/wiki/Terrorismus</a:t>
            </a:r>
            <a:endParaRPr lang="de-DE" sz="1600" dirty="0"/>
          </a:p>
          <a:p>
            <a:r>
              <a:rPr lang="de-DE" sz="1600" dirty="0">
                <a:hlinkClick r:id="rId7"/>
              </a:rPr>
              <a:t>https://www.frieden-fragen.de/entdecken/</a:t>
            </a:r>
            <a:r>
              <a:rPr lang="de-DE" sz="1600" dirty="0" err="1">
                <a:hlinkClick r:id="rId7"/>
              </a:rPr>
              <a:t>weltkarten</a:t>
            </a:r>
            <a:r>
              <a:rPr lang="de-DE" sz="1600" dirty="0">
                <a:hlinkClick r:id="rId7"/>
              </a:rPr>
              <a:t>/kriege-weltweit-2020.html</a:t>
            </a:r>
            <a:endParaRPr lang="de-DE" sz="1600" dirty="0"/>
          </a:p>
          <a:p>
            <a:r>
              <a:rPr lang="de-DE" sz="1600" dirty="0">
                <a:hlinkClick r:id="rId8"/>
              </a:rPr>
              <a:t>https://www.baden-</a:t>
            </a:r>
            <a:r>
              <a:rPr lang="de-DE" sz="1600" dirty="0" err="1">
                <a:hlinkClick r:id="rId8"/>
              </a:rPr>
              <a:t>wuerttemberg.de</a:t>
            </a:r>
            <a:r>
              <a:rPr lang="de-DE" sz="1600" dirty="0">
                <a:hlinkClick r:id="rId8"/>
              </a:rPr>
              <a:t>/de/service/presse/</a:t>
            </a:r>
            <a:r>
              <a:rPr lang="de-DE" sz="1600" dirty="0" err="1">
                <a:hlinkClick r:id="rId8"/>
              </a:rPr>
              <a:t>pressemitteilung</a:t>
            </a:r>
            <a:r>
              <a:rPr lang="de-DE" sz="1600" dirty="0">
                <a:hlinkClick r:id="rId8"/>
              </a:rPr>
              <a:t>/</a:t>
            </a:r>
            <a:r>
              <a:rPr lang="de-DE" sz="1600" dirty="0" err="1">
                <a:hlinkClick r:id="rId8"/>
              </a:rPr>
              <a:t>pid</a:t>
            </a:r>
            <a:r>
              <a:rPr lang="de-DE" sz="1600" dirty="0">
                <a:hlinkClick r:id="rId8"/>
              </a:rPr>
              <a:t>/</a:t>
            </a:r>
            <a:r>
              <a:rPr lang="de-DE" sz="1600" dirty="0" err="1">
                <a:hlinkClick r:id="rId8"/>
              </a:rPr>
              <a:t>kein-platz-fuer</a:t>
            </a:r>
            <a:r>
              <a:rPr lang="de-DE" sz="1600" dirty="0">
                <a:hlinkClick r:id="rId8"/>
              </a:rPr>
              <a:t>-</a:t>
            </a:r>
            <a:r>
              <a:rPr lang="de-DE" sz="1600" dirty="0" err="1">
                <a:hlinkClick r:id="rId8"/>
              </a:rPr>
              <a:t>rassismus-und</a:t>
            </a:r>
            <a:r>
              <a:rPr lang="de-DE" sz="1600" dirty="0">
                <a:hlinkClick r:id="rId8"/>
              </a:rPr>
              <a:t>-ausgrenzung</a:t>
            </a:r>
            <a:r>
              <a:rPr lang="de-DE" sz="1600" dirty="0"/>
              <a:t> </a:t>
            </a:r>
          </a:p>
          <a:p>
            <a:r>
              <a:rPr lang="de-DE" sz="1600" dirty="0"/>
              <a:t>https://</a:t>
            </a:r>
            <a:r>
              <a:rPr lang="de-DE" sz="1600" dirty="0" err="1"/>
              <a:t>www.umweltbundesamt.de</a:t>
            </a:r>
            <a:r>
              <a:rPr lang="de-DE" sz="1600" dirty="0"/>
              <a:t>/en/</a:t>
            </a:r>
            <a:r>
              <a:rPr lang="de-DE" sz="1600" dirty="0" err="1"/>
              <a:t>topics</a:t>
            </a:r>
            <a:r>
              <a:rPr lang="de-DE" sz="1600" dirty="0"/>
              <a:t>/</a:t>
            </a:r>
            <a:r>
              <a:rPr lang="de-DE" sz="1600" dirty="0" err="1"/>
              <a:t>sustainability</a:t>
            </a:r>
            <a:r>
              <a:rPr lang="de-DE" sz="1600" dirty="0"/>
              <a:t>-</a:t>
            </a:r>
            <a:r>
              <a:rPr lang="de-DE" sz="1600" dirty="0" err="1"/>
              <a:t>strategies</a:t>
            </a:r>
            <a:r>
              <a:rPr lang="de-DE" sz="1600" dirty="0"/>
              <a:t>-international/</a:t>
            </a:r>
            <a:r>
              <a:rPr lang="de-DE" sz="1600" dirty="0" err="1"/>
              <a:t>what-does-the-corona</a:t>
            </a:r>
            <a:r>
              <a:rPr lang="de-DE" sz="1600" dirty="0"/>
              <a:t>-</a:t>
            </a:r>
            <a:r>
              <a:rPr lang="de-DE" sz="1600" dirty="0" err="1"/>
              <a:t>crisis-mean-for</a:t>
            </a:r>
            <a:r>
              <a:rPr lang="de-DE" sz="1600" dirty="0"/>
              <a:t>-environmental</a:t>
            </a:r>
          </a:p>
        </p:txBody>
      </p:sp>
    </p:spTree>
    <p:extLst>
      <p:ext uri="{BB962C8B-B14F-4D97-AF65-F5344CB8AC3E}">
        <p14:creationId xmlns:p14="http://schemas.microsoft.com/office/powerpoint/2010/main" val="141850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DF39-88B1-3E45-A6A6-39E1D4D4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09" y="1610732"/>
            <a:ext cx="18925269" cy="2824787"/>
          </a:xfrm>
        </p:spPr>
        <p:txBody>
          <a:bodyPr/>
          <a:lstStyle/>
          <a:p>
            <a:r>
              <a:rPr lang="de-DE" dirty="0"/>
              <a:t>Thank you for your </a:t>
            </a:r>
            <a:r>
              <a:rPr lang="de-DE" dirty="0" err="1"/>
              <a:t>attention</a:t>
            </a:r>
            <a:r>
              <a:rPr lang="de-DE" dirty="0"/>
              <a:t> …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9760-3337-5A48-B96F-F014354D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973" y="3351372"/>
            <a:ext cx="9905999" cy="108414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But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en-US" dirty="0" err="1"/>
              <a:t>waite</a:t>
            </a:r>
            <a:r>
              <a:rPr lang="en-US" dirty="0"/>
              <a:t> I want to show </a:t>
            </a:r>
            <a:r>
              <a:rPr lang="de-DE" dirty="0"/>
              <a:t>you an </a:t>
            </a:r>
            <a:r>
              <a:rPr lang="de-DE" dirty="0" err="1"/>
              <a:t>episode</a:t>
            </a:r>
            <a:r>
              <a:rPr lang="de-DE" dirty="0"/>
              <a:t>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9310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CC64-43E1-9F48-A612-196B32C8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471F-7D1C-1344-8242-D863343C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11737"/>
            <a:ext cx="9905999" cy="3541714"/>
          </a:xfrm>
        </p:spPr>
        <p:txBody>
          <a:bodyPr/>
          <a:lstStyle/>
          <a:p>
            <a:r>
              <a:rPr lang="de-DE" dirty="0"/>
              <a:t>world </a:t>
            </a:r>
            <a:r>
              <a:rPr lang="de-DE" dirty="0" err="1"/>
              <a:t>situation</a:t>
            </a:r>
            <a:r>
              <a:rPr lang="de-DE" dirty="0"/>
              <a:t> 2021</a:t>
            </a:r>
          </a:p>
          <a:p>
            <a:r>
              <a:rPr lang="de-DE" dirty="0" err="1"/>
              <a:t>causes</a:t>
            </a:r>
            <a:r>
              <a:rPr lang="de-DE" dirty="0"/>
              <a:t> </a:t>
            </a:r>
          </a:p>
          <a:p>
            <a:r>
              <a:rPr lang="de-DE" dirty="0"/>
              <a:t>future ?</a:t>
            </a:r>
          </a:p>
          <a:p>
            <a:r>
              <a:rPr lang="de-DE" dirty="0" err="1"/>
              <a:t>humans</a:t>
            </a:r>
            <a:r>
              <a:rPr lang="de-DE" dirty="0"/>
              <a:t> can’t lead </a:t>
            </a:r>
            <a:r>
              <a:rPr lang="de-DE" dirty="0" err="1"/>
              <a:t>humans</a:t>
            </a:r>
            <a:r>
              <a:rPr lang="de-DE" dirty="0"/>
              <a:t> </a:t>
            </a:r>
          </a:p>
          <a:p>
            <a:r>
              <a:rPr lang="de-DE" dirty="0" err="1"/>
              <a:t>utopia</a:t>
            </a:r>
            <a:r>
              <a:rPr lang="de-DE" dirty="0"/>
              <a:t> under a different form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(</a:t>
            </a:r>
            <a:r>
              <a:rPr lang="de-DE" dirty="0" err="1"/>
              <a:t>Yoghurt</a:t>
            </a:r>
            <a:r>
              <a:rPr lang="de-DE" dirty="0"/>
              <a:t>)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7164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4366-B6BB-6E45-8299-26006F67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Poverty</a:t>
            </a:r>
            <a:r>
              <a:rPr lang="de-DE" dirty="0"/>
              <a:t> and </a:t>
            </a:r>
            <a:r>
              <a:rPr lang="de-DE" dirty="0" err="1"/>
              <a:t>hunger</a:t>
            </a:r>
            <a:r>
              <a:rPr lang="de-DE" dirty="0"/>
              <a:t>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988BD1-A61B-5945-9027-B01B0D311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097088"/>
            <a:ext cx="3319075" cy="258056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BEA49B7-9042-8241-A31B-000A9314C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47" y="2097088"/>
            <a:ext cx="6635954" cy="35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0371-C971-4C49-ADEB-8347B506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de-DE" dirty="0"/>
              <a:t>Economic crisis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BCB5E8-7D18-554F-A313-A2F530AA0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816835"/>
            <a:ext cx="4689234" cy="241495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5BF3B-3EFC-483E-BF75-825A9E609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de-DE" dirty="0"/>
              <a:t>the Great Lockdown </a:t>
            </a:r>
          </a:p>
          <a:p>
            <a:r>
              <a:rPr lang="de-DE" dirty="0"/>
              <a:t>Corona Crash </a:t>
            </a:r>
          </a:p>
          <a:p>
            <a:r>
              <a:rPr lang="de-DE" dirty="0" err="1"/>
              <a:t>biggest</a:t>
            </a:r>
            <a:r>
              <a:rPr lang="de-DE" dirty="0"/>
              <a:t> stock market </a:t>
            </a:r>
            <a:r>
              <a:rPr lang="de-DE" dirty="0" err="1"/>
              <a:t>crash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1987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3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05EA-C6BE-E940-A4BA-936D78C7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Climate</a:t>
            </a:r>
            <a:r>
              <a:rPr lang="de-DE" dirty="0"/>
              <a:t> change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91B33B-E7D8-8141-B926-D9B0A8477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55" y="2097088"/>
            <a:ext cx="4660900" cy="30734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1A6D702-953C-E049-9151-6992B084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94" y="2097088"/>
            <a:ext cx="4588675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9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3E23-9A84-2A47-89A2-B59E5882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Cold War 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58024E-410F-1D4A-99BE-4F4805B55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114" y="2097089"/>
            <a:ext cx="3046350" cy="1910184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AEC0FC3-6635-7748-A900-0B4E7EB1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51" y="1150126"/>
            <a:ext cx="5409787" cy="2818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E04E3-4961-134B-B2B7-A2A0253EB277}"/>
              </a:ext>
            </a:extLst>
          </p:cNvPr>
          <p:cNvSpPr txBox="1"/>
          <p:nvPr/>
        </p:nvSpPr>
        <p:spPr>
          <a:xfrm>
            <a:off x="1751076" y="4606391"/>
            <a:ext cx="617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5G </a:t>
            </a:r>
            <a:r>
              <a:rPr lang="de-DE" dirty="0" err="1"/>
              <a:t>technology</a:t>
            </a:r>
            <a:r>
              <a:rPr lang="de-DE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Cold War </a:t>
            </a:r>
            <a:r>
              <a:rPr lang="de-DE" dirty="0" err="1"/>
              <a:t>between</a:t>
            </a:r>
            <a:r>
              <a:rPr lang="de-DE" dirty="0"/>
              <a:t> the US and China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“trade war”</a:t>
            </a: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2528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EDC97-7100-0C40-AA9D-ECB91BF7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Terrorism and war </a:t>
            </a:r>
            <a:endParaRPr lang="en-DE" sz="3200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C82CD1-837C-7A40-885F-C9E1A3D63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194" y="2741454"/>
            <a:ext cx="2396672" cy="1930559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622FDA19-5861-C344-B7DE-18C3B119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78" y="1099773"/>
            <a:ext cx="6844045" cy="46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6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37A8-9DDC-7240-AAE0-7944D016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and discrimination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358C57-4178-534B-B728-F1E8D770F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875" y="2097088"/>
            <a:ext cx="6259536" cy="33918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C76CB-82E8-E949-B8AE-B6F77C996A46}"/>
              </a:ext>
            </a:extLst>
          </p:cNvPr>
          <p:cNvSpPr txBox="1"/>
          <p:nvPr/>
        </p:nvSpPr>
        <p:spPr>
          <a:xfrm>
            <a:off x="831656" y="3560584"/>
            <a:ext cx="314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5-10 people are </a:t>
            </a:r>
            <a:r>
              <a:rPr lang="de-DE" dirty="0" err="1"/>
              <a:t>victims</a:t>
            </a:r>
            <a:r>
              <a:rPr lang="de-DE" dirty="0"/>
              <a:t> of </a:t>
            </a:r>
            <a:r>
              <a:rPr lang="de-DE" dirty="0" err="1"/>
              <a:t>racism</a:t>
            </a:r>
            <a:r>
              <a:rPr lang="de-DE" dirty="0"/>
              <a:t> and </a:t>
            </a:r>
            <a:r>
              <a:rPr lang="de-DE" dirty="0" err="1"/>
              <a:t>discrimination</a:t>
            </a:r>
            <a:r>
              <a:rPr lang="de-DE" dirty="0"/>
              <a:t> daily (Germany)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44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715C-4FB2-B348-9F8E-228CBB11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Corona </a:t>
            </a:r>
            <a:endParaRPr lang="en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B27FB3-DADE-9947-99CA-05F5295AD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204" y="964513"/>
            <a:ext cx="6240868" cy="4928974"/>
          </a:xfrm>
        </p:spPr>
      </p:pic>
    </p:spTree>
    <p:extLst>
      <p:ext uri="{BB962C8B-B14F-4D97-AF65-F5344CB8AC3E}">
        <p14:creationId xmlns:p14="http://schemas.microsoft.com/office/powerpoint/2010/main" val="2091395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Breitbild</PresentationFormat>
  <Paragraphs>73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Circuit</vt:lpstr>
      <vt:lpstr>When the yoghurt took over </vt:lpstr>
      <vt:lpstr>Content </vt:lpstr>
      <vt:lpstr>Poverty and hunger </vt:lpstr>
      <vt:lpstr>Economic crisis </vt:lpstr>
      <vt:lpstr>Climate change </vt:lpstr>
      <vt:lpstr>Cold War  </vt:lpstr>
      <vt:lpstr>Terrorism and war </vt:lpstr>
      <vt:lpstr>Racism and discrimination </vt:lpstr>
      <vt:lpstr>Corona </vt:lpstr>
      <vt:lpstr>Causes </vt:lpstr>
      <vt:lpstr>Future ?</vt:lpstr>
      <vt:lpstr>Humans can’t lead humans into a better world </vt:lpstr>
      <vt:lpstr>Aliens? </vt:lpstr>
      <vt:lpstr>Yoghurt </vt:lpstr>
      <vt:lpstr>Dystopia into utopia </vt:lpstr>
      <vt:lpstr>Utopia under the other life form </vt:lpstr>
      <vt:lpstr>But what if they would leave MEN behind ?</vt:lpstr>
      <vt:lpstr>Sources </vt:lpstr>
      <vt:lpstr>Thank you for your attention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yogurt took over </dc:title>
  <dc:creator>Aaron Monye</dc:creator>
  <cp:lastModifiedBy>Nicole Schreiber-Mansmann</cp:lastModifiedBy>
  <cp:revision>5</cp:revision>
  <dcterms:created xsi:type="dcterms:W3CDTF">2021-03-04T10:19:03Z</dcterms:created>
  <dcterms:modified xsi:type="dcterms:W3CDTF">2021-03-11T09:53:01Z</dcterms:modified>
</cp:coreProperties>
</file>