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7" r:id="rId6"/>
    <p:sldId id="270" r:id="rId7"/>
    <p:sldId id="265" r:id="rId8"/>
    <p:sldId id="260" r:id="rId9"/>
    <p:sldId id="269" r:id="rId10"/>
    <p:sldId id="264" r:id="rId11"/>
    <p:sldId id="261" r:id="rId12"/>
    <p:sldId id="268" r:id="rId13"/>
    <p:sldId id="262" r:id="rId14"/>
    <p:sldId id="26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81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158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47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54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17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10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61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57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95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28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94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85000"/>
                <a:shade val="98000"/>
                <a:satMod val="110000"/>
                <a:lumMod val="87000"/>
                <a:lumOff val="13000"/>
                <a:alpha val="58000"/>
              </a:schemeClr>
            </a:gs>
            <a:gs pos="50000">
              <a:schemeClr val="accent1">
                <a:shade val="85000"/>
                <a:satMod val="105000"/>
                <a:lumMod val="100000"/>
                <a:alpha val="27000"/>
              </a:schemeClr>
            </a:gs>
            <a:gs pos="100000">
              <a:schemeClr val="accent1">
                <a:shade val="60000"/>
                <a:satMod val="120000"/>
                <a:lumMod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CCFEA85-18E7-4A67-ADE3-4A7322E3C567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E723EEA-8B30-4FD4-8066-6868FADE4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038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Monarchy of the United Kingdom</a:t>
            </a:r>
            <a:br>
              <a:rPr lang="en-US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74820" y="5713015"/>
            <a:ext cx="3200400" cy="710645"/>
          </a:xfrm>
        </p:spPr>
        <p:txBody>
          <a:bodyPr/>
          <a:lstStyle/>
          <a:p>
            <a:r>
              <a:rPr lang="de-DE" dirty="0" smtClean="0"/>
              <a:t>SM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8" y="2699445"/>
            <a:ext cx="3848356" cy="37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Duties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19" y="2380332"/>
            <a:ext cx="8473848" cy="420687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919411" y="2452444"/>
            <a:ext cx="26790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Palace </a:t>
            </a:r>
            <a:r>
              <a:rPr lang="en-US" sz="2800" dirty="0"/>
              <a:t>of Westminster </a:t>
            </a:r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19048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History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2919" y="1792936"/>
            <a:ext cx="9784080" cy="4206240"/>
          </a:xfrm>
        </p:spPr>
        <p:txBody>
          <a:bodyPr>
            <a:noAutofit/>
          </a:bodyPr>
          <a:lstStyle/>
          <a:p>
            <a:r>
              <a:rPr lang="en-US" sz="2800" dirty="0" smtClean="0"/>
              <a:t>medieval </a:t>
            </a:r>
            <a:r>
              <a:rPr lang="en-US" sz="2800" dirty="0"/>
              <a:t>Scotland and Anglo-Saxon </a:t>
            </a:r>
            <a:r>
              <a:rPr lang="en-US" sz="2800" dirty="0" smtClean="0"/>
              <a:t>England</a:t>
            </a:r>
          </a:p>
          <a:p>
            <a:r>
              <a:rPr lang="en-US" sz="2800" dirty="0" smtClean="0"/>
              <a:t>conquered </a:t>
            </a:r>
            <a:r>
              <a:rPr lang="en-US" sz="2800" dirty="0"/>
              <a:t>by the Normans in </a:t>
            </a:r>
            <a:r>
              <a:rPr lang="en-US" sz="2800" dirty="0" smtClean="0"/>
              <a:t>1066</a:t>
            </a:r>
          </a:p>
          <a:p>
            <a:r>
              <a:rPr lang="en-US" sz="2800" dirty="0" smtClean="0"/>
              <a:t>Wales</a:t>
            </a:r>
            <a:r>
              <a:rPr lang="en-US" sz="2800" dirty="0"/>
              <a:t> </a:t>
            </a:r>
            <a:r>
              <a:rPr lang="en-US" sz="2800" dirty="0" smtClean="0"/>
              <a:t>came </a:t>
            </a:r>
            <a:r>
              <a:rPr lang="en-US" sz="2800" dirty="0"/>
              <a:t>under control of </a:t>
            </a:r>
            <a:r>
              <a:rPr lang="en-US" sz="2800" dirty="0" smtClean="0"/>
              <a:t>Anglo-Normans</a:t>
            </a:r>
          </a:p>
          <a:p>
            <a:r>
              <a:rPr lang="en-US" sz="2800" dirty="0" smtClean="0"/>
              <a:t>in </a:t>
            </a:r>
            <a:r>
              <a:rPr lang="en-US" sz="2800" dirty="0"/>
              <a:t>1707, the kingdoms of England and Scotland were merged to create the Kingdom of Great </a:t>
            </a:r>
            <a:r>
              <a:rPr lang="en-US" sz="2800" dirty="0" smtClean="0"/>
              <a:t>Britain</a:t>
            </a:r>
          </a:p>
          <a:p>
            <a:r>
              <a:rPr lang="en-US" sz="2800" dirty="0" smtClean="0"/>
              <a:t>in </a:t>
            </a:r>
            <a:r>
              <a:rPr lang="en-US" sz="2800" dirty="0"/>
              <a:t>1801, the Kingdom of Ireland joined to create the United Kingdom of Great Britain and </a:t>
            </a:r>
            <a:r>
              <a:rPr lang="en-US" sz="2800" dirty="0" smtClean="0"/>
              <a:t>Ireland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 British Empire covered </a:t>
            </a:r>
            <a:r>
              <a:rPr lang="en-US" sz="2800" dirty="0"/>
              <a:t>a quarter of the world's land area at its greatest extent in </a:t>
            </a:r>
            <a:r>
              <a:rPr lang="en-US" sz="2800" dirty="0" smtClean="0"/>
              <a:t>1921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0567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Empire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942" y="558496"/>
            <a:ext cx="6025243" cy="60252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" y="2134102"/>
            <a:ext cx="5446949" cy="33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Empire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1920s </a:t>
            </a:r>
            <a:r>
              <a:rPr lang="en-US" sz="2800" dirty="0"/>
              <a:t>the Balfour </a:t>
            </a:r>
            <a:r>
              <a:rPr lang="en-US" sz="2800" dirty="0" smtClean="0"/>
              <a:t>Declaration:</a:t>
            </a:r>
            <a:r>
              <a:rPr lang="en-US" sz="2800" dirty="0"/>
              <a:t> Dominions of the Empire </a:t>
            </a:r>
            <a:r>
              <a:rPr lang="en-US" sz="2800" dirty="0" smtClean="0"/>
              <a:t>became </a:t>
            </a:r>
            <a:r>
              <a:rPr lang="en-US" sz="2800" dirty="0"/>
              <a:t>self-governing countries within a Commonwealth of </a:t>
            </a:r>
            <a:r>
              <a:rPr lang="en-US" sz="2800" dirty="0" smtClean="0"/>
              <a:t>Nations</a:t>
            </a:r>
          </a:p>
          <a:p>
            <a:r>
              <a:rPr lang="en-US" sz="2800" dirty="0" smtClean="0"/>
              <a:t>after </a:t>
            </a:r>
            <a:r>
              <a:rPr lang="en-US" sz="2800" dirty="0"/>
              <a:t>the Second World War, the vast majority of British colonies and territories became </a:t>
            </a:r>
            <a:r>
              <a:rPr lang="en-US" sz="2800" dirty="0" smtClean="0"/>
              <a:t>independent</a:t>
            </a:r>
          </a:p>
          <a:p>
            <a:r>
              <a:rPr lang="en-US" sz="2800" dirty="0" smtClean="0"/>
              <a:t>George </a:t>
            </a:r>
            <a:r>
              <a:rPr lang="en-US" sz="2800" dirty="0"/>
              <a:t>VI and his successor, Elizabeth II, adopted the title Head of the Commonwealth 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United Kingdom and fifteen other independent sovereign states </a:t>
            </a:r>
            <a:r>
              <a:rPr lang="en-US" sz="2800" dirty="0" smtClean="0"/>
              <a:t>are </a:t>
            </a:r>
            <a:r>
              <a:rPr lang="en-US" sz="2800" dirty="0"/>
              <a:t>called Commonwealth </a:t>
            </a:r>
            <a:r>
              <a:rPr lang="en-US" sz="2800" dirty="0" smtClean="0"/>
              <a:t>realms </a:t>
            </a:r>
          </a:p>
          <a:p>
            <a:r>
              <a:rPr lang="en-US" sz="2800" dirty="0" smtClean="0"/>
              <a:t>each </a:t>
            </a:r>
            <a:r>
              <a:rPr lang="en-US" sz="2800" dirty="0"/>
              <a:t>country is sovereign and independent of the </a:t>
            </a:r>
            <a:r>
              <a:rPr lang="en-US" sz="2800" dirty="0" smtClean="0"/>
              <a:t>others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monarch has a different, specific, and official national title and style for each </a:t>
            </a:r>
            <a:r>
              <a:rPr lang="en-US" sz="2800" dirty="0" smtClean="0"/>
              <a:t>realm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0431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Symbolism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the </a:t>
            </a:r>
            <a:r>
              <a:rPr lang="en-US" sz="2800" dirty="0"/>
              <a:t>monarch </a:t>
            </a:r>
            <a:r>
              <a:rPr lang="en-US" sz="2800" dirty="0" smtClean="0"/>
              <a:t>as</a:t>
            </a:r>
            <a:r>
              <a:rPr lang="en-US" sz="2800" dirty="0"/>
              <a:t> head of </a:t>
            </a:r>
            <a:r>
              <a:rPr lang="en-US" sz="2800" dirty="0" smtClean="0"/>
              <a:t>state </a:t>
            </a:r>
          </a:p>
          <a:p>
            <a:pPr marL="0" indent="0">
              <a:buNone/>
            </a:pPr>
            <a:r>
              <a:rPr lang="en-US" sz="2800" dirty="0" smtClean="0"/>
              <a:t>government authority</a:t>
            </a:r>
          </a:p>
          <a:p>
            <a:pPr marL="0" indent="0">
              <a:buNone/>
            </a:pPr>
            <a:r>
              <a:rPr lang="en-US" sz="2800" dirty="0" smtClean="0"/>
              <a:t>mentioned </a:t>
            </a:r>
            <a:r>
              <a:rPr lang="en-US" sz="2800" dirty="0"/>
              <a:t>in and the subject of songs, loyal toasts, and </a:t>
            </a:r>
            <a:r>
              <a:rPr lang="en-US" sz="2800" dirty="0" smtClean="0"/>
              <a:t>salutes: </a:t>
            </a:r>
            <a:r>
              <a:rPr lang="en-US" sz="2800" dirty="0"/>
              <a:t>"God Save the Queen"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and in the </a:t>
            </a:r>
            <a:r>
              <a:rPr lang="en-US" sz="2800" dirty="0"/>
              <a:t>British national </a:t>
            </a:r>
            <a:r>
              <a:rPr lang="en-US" sz="2800" dirty="0" smtClean="0"/>
              <a:t>anthem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00182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dirty="0" err="1" smtClean="0"/>
              <a:t>text</a:t>
            </a:r>
            <a:r>
              <a:rPr lang="de-DE" dirty="0" smtClean="0"/>
              <a:t>:</a:t>
            </a:r>
          </a:p>
          <a:p>
            <a:r>
              <a:rPr lang="de-DE" dirty="0"/>
              <a:t>https://</a:t>
            </a:r>
            <a:r>
              <a:rPr lang="de-DE" dirty="0" smtClean="0"/>
              <a:t>en.wikipedia.org/wiki/Monarchy_of_the_United_Kingdom</a:t>
            </a:r>
          </a:p>
          <a:p>
            <a:r>
              <a:rPr lang="de-DE" dirty="0"/>
              <a:t>https://www.theweek.co.uk/104474/the-most-popular-british-royals-in-2020</a:t>
            </a:r>
            <a:endParaRPr lang="de-DE" dirty="0"/>
          </a:p>
          <a:p>
            <a:pPr marL="0" indent="0">
              <a:buNone/>
            </a:pPr>
            <a:r>
              <a:rPr lang="de-DE" dirty="0" err="1" smtClean="0"/>
              <a:t>pictures</a:t>
            </a:r>
            <a:r>
              <a:rPr lang="de-DE" dirty="0" smtClean="0"/>
              <a:t>:</a:t>
            </a:r>
          </a:p>
          <a:p>
            <a:r>
              <a:rPr lang="de-DE" dirty="0"/>
              <a:t>https://</a:t>
            </a:r>
            <a:r>
              <a:rPr lang="de-DE" dirty="0" smtClean="0"/>
              <a:t>en.wikipedia.org/wiki/File:Wfm_holyrood_palace.jpg</a:t>
            </a:r>
          </a:p>
          <a:p>
            <a:r>
              <a:rPr lang="de-DE" dirty="0"/>
              <a:t>https://en.wikipedia.org/wiki/Monarchy_of_the_United_Kingdom#/</a:t>
            </a:r>
            <a:r>
              <a:rPr lang="de-DE" dirty="0" smtClean="0"/>
              <a:t>media/File:Buckingham_Palace_2007_2.jpg</a:t>
            </a:r>
          </a:p>
          <a:p>
            <a:r>
              <a:rPr lang="de-DE" dirty="0"/>
              <a:t>https://www.lz.de/_em_daten/_</a:t>
            </a:r>
            <a:r>
              <a:rPr lang="de-DE" dirty="0" smtClean="0"/>
              <a:t>cache/image/1xHjEYTjxUXztLuOJ1oxpM7B2x8DraFIIcXad59u2APRsUueg2aajEJHHXd1PT3qL1i7T9OwEFPYhkusFjed1-56y4lqCuBHhJEPix2e8zytk/160421-1500-die-royals-koeniglic-49024705.jpg</a:t>
            </a:r>
          </a:p>
          <a:p>
            <a:r>
              <a:rPr lang="de-DE" dirty="0"/>
              <a:t>https://</a:t>
            </a:r>
            <a:r>
              <a:rPr lang="de-DE" dirty="0" smtClean="0"/>
              <a:t>pbs.twimg.com/profile_images/1044061985581805569/F_BUyyzN.jpg</a:t>
            </a:r>
          </a:p>
          <a:p>
            <a:r>
              <a:rPr lang="de-DE" dirty="0"/>
              <a:t>https://www.laenderservice.de/wappen/europa/vereinigtes_koenigreich/_</a:t>
            </a:r>
            <a:r>
              <a:rPr lang="de-DE" dirty="0" smtClean="0"/>
              <a:t>media/Wappen_UK.png</a:t>
            </a:r>
          </a:p>
          <a:p>
            <a:r>
              <a:rPr lang="de-DE" dirty="0"/>
              <a:t>http://</a:t>
            </a:r>
            <a:r>
              <a:rPr lang="de-DE" dirty="0" smtClean="0"/>
              <a:t>projectbritain.com/britain/uk.htm</a:t>
            </a:r>
          </a:p>
          <a:p>
            <a:r>
              <a:rPr lang="de-DE" dirty="0"/>
              <a:t>https://</a:t>
            </a:r>
            <a:r>
              <a:rPr lang="de-DE" dirty="0" smtClean="0"/>
              <a:t>www.royal.uk/state-opening-parliament</a:t>
            </a:r>
          </a:p>
          <a:p>
            <a:r>
              <a:rPr lang="de-DE" dirty="0"/>
              <a:t>https://</a:t>
            </a:r>
            <a:r>
              <a:rPr lang="de-DE" dirty="0" smtClean="0"/>
              <a:t>www.theweek.co.uk/104474/the-most-popular-british-royals-in-2020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2268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2919" y="1792936"/>
            <a:ext cx="9784080" cy="4206240"/>
          </a:xfrm>
        </p:spPr>
        <p:txBody>
          <a:bodyPr>
            <a:noAutofit/>
          </a:bodyPr>
          <a:lstStyle/>
          <a:p>
            <a:r>
              <a:rPr lang="de-DE" sz="2800" dirty="0" err="1" smtClean="0"/>
              <a:t>Kingdom</a:t>
            </a:r>
            <a:endParaRPr lang="de-DE" sz="2800" dirty="0" smtClean="0"/>
          </a:p>
          <a:p>
            <a:r>
              <a:rPr lang="de-DE" sz="2800" dirty="0" smtClean="0"/>
              <a:t>Monarch</a:t>
            </a:r>
          </a:p>
          <a:p>
            <a:r>
              <a:rPr lang="de-DE" sz="2800" dirty="0" smtClean="0"/>
              <a:t>Family-</a:t>
            </a:r>
            <a:r>
              <a:rPr lang="de-DE" sz="2800" dirty="0" err="1" smtClean="0"/>
              <a:t>roots</a:t>
            </a:r>
            <a:endParaRPr lang="de-DE" sz="2800" dirty="0" smtClean="0"/>
          </a:p>
          <a:p>
            <a:r>
              <a:rPr lang="de-DE" sz="2800" dirty="0" err="1" smtClean="0"/>
              <a:t>Residences</a:t>
            </a:r>
            <a:endParaRPr lang="de-DE" sz="2800" dirty="0" smtClean="0"/>
          </a:p>
          <a:p>
            <a:r>
              <a:rPr lang="de-DE" sz="2800" dirty="0" err="1" smtClean="0"/>
              <a:t>Duties</a:t>
            </a:r>
            <a:endParaRPr lang="de-DE" sz="2800" dirty="0" smtClean="0"/>
          </a:p>
          <a:p>
            <a:r>
              <a:rPr lang="de-DE" sz="2800" dirty="0" err="1" smtClean="0"/>
              <a:t>History</a:t>
            </a:r>
            <a:endParaRPr lang="de-DE" sz="2800" dirty="0" smtClean="0"/>
          </a:p>
          <a:p>
            <a:r>
              <a:rPr lang="de-DE" sz="2800" dirty="0" smtClean="0"/>
              <a:t>Empire</a:t>
            </a:r>
          </a:p>
          <a:p>
            <a:r>
              <a:rPr lang="de-DE" sz="2800" dirty="0" smtClean="0"/>
              <a:t>End </a:t>
            </a:r>
            <a:r>
              <a:rPr lang="de-DE" sz="2800" dirty="0" err="1" smtClean="0"/>
              <a:t>of</a:t>
            </a:r>
            <a:r>
              <a:rPr lang="de-DE" sz="2800" dirty="0" smtClean="0"/>
              <a:t> Empire</a:t>
            </a:r>
          </a:p>
          <a:p>
            <a:r>
              <a:rPr lang="de-DE" sz="2800" dirty="0" err="1" smtClean="0"/>
              <a:t>Symbolism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0526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Kingdom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4379" y="1941095"/>
            <a:ext cx="10842620" cy="4276825"/>
          </a:xfrm>
        </p:spPr>
        <p:txBody>
          <a:bodyPr/>
          <a:lstStyle/>
          <a:p>
            <a:r>
              <a:rPr lang="en-US" sz="2800" dirty="0" smtClean="0"/>
              <a:t>the constitutional monarchy of the United Kingdom</a:t>
            </a:r>
          </a:p>
          <a:p>
            <a:r>
              <a:rPr lang="en-US" sz="2800" dirty="0" smtClean="0"/>
              <a:t> its </a:t>
            </a:r>
            <a:r>
              <a:rPr lang="en-US" sz="2800" dirty="0" smtClean="0"/>
              <a:t>dependencies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</a:t>
            </a:r>
            <a:r>
              <a:rPr lang="en-US" sz="2800" dirty="0" smtClean="0"/>
              <a:t> </a:t>
            </a:r>
            <a:r>
              <a:rPr lang="en-US" sz="2800" dirty="0" smtClean="0"/>
              <a:t>(Guernsey, Jersey and the Isle of Man)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and its overseas territories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27" y="2430044"/>
            <a:ext cx="4283242" cy="42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9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Monarch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constitutional </a:t>
            </a:r>
            <a:r>
              <a:rPr lang="en-US" sz="2800" dirty="0" smtClean="0"/>
              <a:t>monarchy</a:t>
            </a:r>
            <a:endParaRPr lang="en-US" sz="2800" dirty="0"/>
          </a:p>
          <a:p>
            <a:r>
              <a:rPr lang="en-US" sz="2800" dirty="0" smtClean="0"/>
              <a:t>current </a:t>
            </a:r>
            <a:r>
              <a:rPr lang="en-US" sz="2800" dirty="0" smtClean="0"/>
              <a:t>monarch and head of state is Queen Elizabeth II</a:t>
            </a:r>
          </a:p>
          <a:p>
            <a:r>
              <a:rPr lang="en-US" sz="2800" dirty="0" smtClean="0"/>
              <a:t>ascended the throne in 1952</a:t>
            </a:r>
          </a:p>
          <a:p>
            <a:r>
              <a:rPr lang="en-US" sz="2800" dirty="0" smtClean="0"/>
              <a:t>the sovereign or "His/Her Majesty", abbreviated H.M.</a:t>
            </a:r>
          </a:p>
          <a:p>
            <a:endParaRPr lang="en-US" sz="2800" dirty="0"/>
          </a:p>
          <a:p>
            <a:endParaRPr lang="en-US" dirty="0" smtClean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011" y="3346073"/>
            <a:ext cx="2510590" cy="33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1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Family- </a:t>
            </a:r>
            <a:r>
              <a:rPr lang="de-DE" dirty="0" err="1" smtClean="0"/>
              <a:t>roots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414" y="1792936"/>
            <a:ext cx="6594179" cy="49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6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Family - </a:t>
            </a:r>
            <a:r>
              <a:rPr lang="de-DE" dirty="0" err="1" smtClean="0"/>
              <a:t>roots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235" y="2396373"/>
            <a:ext cx="7478676" cy="42068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846" y="2396373"/>
            <a:ext cx="3679691" cy="25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06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Residences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913395"/>
            <a:ext cx="3475264" cy="23221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913" y="542386"/>
            <a:ext cx="3592086" cy="207361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38200" y="4701595"/>
            <a:ext cx="51038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Buckingham Palace,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monarch's principal residence</a:t>
            </a:r>
            <a:endParaRPr lang="de-DE" sz="2800" dirty="0"/>
          </a:p>
        </p:txBody>
      </p:sp>
      <p:sp>
        <p:nvSpPr>
          <p:cNvPr id="8" name="Rechteck 7"/>
          <p:cNvSpPr/>
          <p:nvPr/>
        </p:nvSpPr>
        <p:spPr>
          <a:xfrm>
            <a:off x="6094959" y="2836473"/>
            <a:ext cx="592444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Balmoral, summer residence</a:t>
            </a:r>
          </a:p>
          <a:p>
            <a:endParaRPr lang="en-US" sz="2800" dirty="0"/>
          </a:p>
          <a:p>
            <a:r>
              <a:rPr lang="en-US" sz="2800" dirty="0" smtClean="0"/>
              <a:t>Holyrood </a:t>
            </a:r>
            <a:r>
              <a:rPr lang="en-US" sz="2800" dirty="0"/>
              <a:t>Palace, </a:t>
            </a:r>
            <a:r>
              <a:rPr lang="en-US" sz="2800" dirty="0" smtClean="0"/>
              <a:t>the Scottish residence</a:t>
            </a:r>
            <a:endParaRPr lang="de-DE" sz="28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732" y="4235504"/>
            <a:ext cx="3204068" cy="2408218"/>
          </a:xfrm>
          <a:prstGeom prst="rect">
            <a:avLst/>
          </a:prstGeom>
        </p:spPr>
      </p:pic>
      <p:sp>
        <p:nvSpPr>
          <p:cNvPr id="10" name="AutoShape 4" descr="https://upload.wikimedia.org/wikipedia/commons/thumb/4/4d/Balmoral_Castle.jpg/310px-Balmoral_Cast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6" descr="https://www.laenderservice.de/wappen/europa/vereinigtes_koenigreich/_media/Wappen_UK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7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Duties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10414" y="1885008"/>
            <a:ext cx="9784080" cy="420624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smtClean="0"/>
              <a:t>ultimate executive authority over the government </a:t>
            </a:r>
          </a:p>
          <a:p>
            <a:r>
              <a:rPr lang="en-US" sz="2800" dirty="0" smtClean="0"/>
              <a:t>the Government of the United Kingdom is known as Her (His) Majesty's Government</a:t>
            </a:r>
          </a:p>
          <a:p>
            <a:r>
              <a:rPr lang="en-US" sz="2800" dirty="0"/>
              <a:t> appointing the prime minister</a:t>
            </a:r>
          </a:p>
          <a:p>
            <a:r>
              <a:rPr lang="en-US" sz="2800" dirty="0"/>
              <a:t>the Queen is commander-in-chief of the British Armed Forces</a:t>
            </a:r>
          </a:p>
          <a:p>
            <a:r>
              <a:rPr lang="en-US" sz="2800" dirty="0"/>
              <a:t>Head of the Church of England</a:t>
            </a:r>
          </a:p>
          <a:p>
            <a:endParaRPr lang="de-DE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3308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Duties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Magna Carta 1215: reduced the English monarch's political powers</a:t>
            </a:r>
          </a:p>
          <a:p>
            <a:r>
              <a:rPr lang="en-US" sz="2800" dirty="0"/>
              <a:t>various official, ceremonial, diplomatic and representational duties</a:t>
            </a:r>
          </a:p>
          <a:p>
            <a:r>
              <a:rPr lang="en-US" sz="2800" dirty="0"/>
              <a:t>limited to functions such as bestowing </a:t>
            </a:r>
            <a:r>
              <a:rPr lang="en-US" sz="2800" dirty="0" err="1"/>
              <a:t>honours</a:t>
            </a:r>
            <a:r>
              <a:rPr lang="en-US" sz="2800" dirty="0"/>
              <a:t> </a:t>
            </a:r>
            <a:endParaRPr lang="en-US" sz="2800" dirty="0" smtClean="0"/>
          </a:p>
          <a:p>
            <a:r>
              <a:rPr lang="en-US" sz="2800" dirty="0"/>
              <a:t>little direct part in government</a:t>
            </a:r>
          </a:p>
          <a:p>
            <a:r>
              <a:rPr lang="en-US" sz="2800" dirty="0"/>
              <a:t>the Queen's Speech</a:t>
            </a:r>
          </a:p>
          <a:p>
            <a:r>
              <a:rPr lang="en-US" sz="2800" dirty="0"/>
              <a:t>the State Opening of Parliament</a:t>
            </a:r>
            <a:endParaRPr lang="de-DE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693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bändert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ebänder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TM03090430[[fn=Verbund]]</Template>
  <TotalTime>0</TotalTime>
  <Words>463</Words>
  <Application>Microsoft Office PowerPoint</Application>
  <PresentationFormat>Breitbild</PresentationFormat>
  <Paragraphs>79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Calibri</vt:lpstr>
      <vt:lpstr>Cambria</vt:lpstr>
      <vt:lpstr>Wingdings</vt:lpstr>
      <vt:lpstr>Gebändert</vt:lpstr>
      <vt:lpstr>Monarchy of the United Kingdom </vt:lpstr>
      <vt:lpstr>Content</vt:lpstr>
      <vt:lpstr>Kingdom</vt:lpstr>
      <vt:lpstr>Monarch</vt:lpstr>
      <vt:lpstr>Family- roots</vt:lpstr>
      <vt:lpstr>Family - roots</vt:lpstr>
      <vt:lpstr>Residences</vt:lpstr>
      <vt:lpstr>Duties</vt:lpstr>
      <vt:lpstr>Duties</vt:lpstr>
      <vt:lpstr>Duties </vt:lpstr>
      <vt:lpstr>History</vt:lpstr>
      <vt:lpstr>Empire</vt:lpstr>
      <vt:lpstr>End of the Empire</vt:lpstr>
      <vt:lpstr>Symbolism</vt:lpstr>
      <vt:lpstr>Sources</vt:lpstr>
    </vt:vector>
  </TitlesOfParts>
  <Company>MNS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Monarchy of the United Kingdom</dc:title>
  <dc:creator>Nicole Schreiber-Mansmann</dc:creator>
  <cp:lastModifiedBy>Nicole Schreiber-Mansmann</cp:lastModifiedBy>
  <cp:revision>13</cp:revision>
  <dcterms:created xsi:type="dcterms:W3CDTF">2020-03-09T20:29:22Z</dcterms:created>
  <dcterms:modified xsi:type="dcterms:W3CDTF">2020-03-10T20:45:19Z</dcterms:modified>
</cp:coreProperties>
</file>