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7" r:id="rId5"/>
    <p:sldId id="269" r:id="rId6"/>
    <p:sldId id="265" r:id="rId7"/>
    <p:sldId id="260" r:id="rId8"/>
    <p:sldId id="261" r:id="rId9"/>
    <p:sldId id="262" r:id="rId10"/>
    <p:sldId id="271" r:id="rId11"/>
    <p:sldId id="270" r:id="rId12"/>
    <p:sldId id="263" r:id="rId13"/>
    <p:sldId id="272" r:id="rId14"/>
    <p:sldId id="264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D00C34-79F9-4A29-89B7-825ED993A944}" v="11" dt="2021-03-25T13:13:43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Schreiber-Mansmann" userId="6d8403e9ce200edc" providerId="LiveId" clId="{4BD00C34-79F9-4A29-89B7-825ED993A944}"/>
    <pc:docChg chg="custSel addSld modSld">
      <pc:chgData name="Nicole Schreiber-Mansmann" userId="6d8403e9ce200edc" providerId="LiveId" clId="{4BD00C34-79F9-4A29-89B7-825ED993A944}" dt="2021-03-25T13:13:53.198" v="293" actId="3626"/>
      <pc:docMkLst>
        <pc:docMk/>
      </pc:docMkLst>
      <pc:sldChg chg="modSp mod">
        <pc:chgData name="Nicole Schreiber-Mansmann" userId="6d8403e9ce200edc" providerId="LiveId" clId="{4BD00C34-79F9-4A29-89B7-825ED993A944}" dt="2021-03-25T12:45:16.159" v="214" actId="14100"/>
        <pc:sldMkLst>
          <pc:docMk/>
          <pc:sldMk cId="1120921018" sldId="257"/>
        </pc:sldMkLst>
        <pc:spChg chg="mod">
          <ac:chgData name="Nicole Schreiber-Mansmann" userId="6d8403e9ce200edc" providerId="LiveId" clId="{4BD00C34-79F9-4A29-89B7-825ED993A944}" dt="2021-03-25T12:45:08.256" v="212" actId="1076"/>
          <ac:spMkLst>
            <pc:docMk/>
            <pc:sldMk cId="1120921018" sldId="257"/>
            <ac:spMk id="2" creationId="{00000000-0000-0000-0000-000000000000}"/>
          </ac:spMkLst>
        </pc:spChg>
        <pc:spChg chg="mod">
          <ac:chgData name="Nicole Schreiber-Mansmann" userId="6d8403e9ce200edc" providerId="LiveId" clId="{4BD00C34-79F9-4A29-89B7-825ED993A944}" dt="2021-03-25T12:45:16.159" v="214" actId="14100"/>
          <ac:spMkLst>
            <pc:docMk/>
            <pc:sldMk cId="1120921018" sldId="257"/>
            <ac:spMk id="3" creationId="{00000000-0000-0000-0000-000000000000}"/>
          </ac:spMkLst>
        </pc:spChg>
      </pc:sldChg>
      <pc:sldChg chg="addSp modSp mod">
        <pc:chgData name="Nicole Schreiber-Mansmann" userId="6d8403e9ce200edc" providerId="LiveId" clId="{4BD00C34-79F9-4A29-89B7-825ED993A944}" dt="2021-03-25T13:06:05.719" v="280" actId="14100"/>
        <pc:sldMkLst>
          <pc:docMk/>
          <pc:sldMk cId="919244490" sldId="259"/>
        </pc:sldMkLst>
        <pc:picChg chg="add mod">
          <ac:chgData name="Nicole Schreiber-Mansmann" userId="6d8403e9ce200edc" providerId="LiveId" clId="{4BD00C34-79F9-4A29-89B7-825ED993A944}" dt="2021-03-25T13:06:05.719" v="280" actId="14100"/>
          <ac:picMkLst>
            <pc:docMk/>
            <pc:sldMk cId="919244490" sldId="259"/>
            <ac:picMk id="4" creationId="{D9DCFE5C-9A0A-493A-B561-3268D2BAEB89}"/>
          </ac:picMkLst>
        </pc:picChg>
      </pc:sldChg>
      <pc:sldChg chg="modSp mod">
        <pc:chgData name="Nicole Schreiber-Mansmann" userId="6d8403e9ce200edc" providerId="LiveId" clId="{4BD00C34-79F9-4A29-89B7-825ED993A944}" dt="2021-03-25T13:13:53.198" v="293" actId="3626"/>
        <pc:sldMkLst>
          <pc:docMk/>
          <pc:sldMk cId="2816459279" sldId="264"/>
        </pc:sldMkLst>
        <pc:spChg chg="mod">
          <ac:chgData name="Nicole Schreiber-Mansmann" userId="6d8403e9ce200edc" providerId="LiveId" clId="{4BD00C34-79F9-4A29-89B7-825ED993A944}" dt="2021-03-25T13:13:53.198" v="293" actId="3626"/>
          <ac:spMkLst>
            <pc:docMk/>
            <pc:sldMk cId="2816459279" sldId="264"/>
            <ac:spMk id="3" creationId="{00000000-0000-0000-0000-000000000000}"/>
          </ac:spMkLst>
        </pc:spChg>
      </pc:sldChg>
      <pc:sldChg chg="modSp mod">
        <pc:chgData name="Nicole Schreiber-Mansmann" userId="6d8403e9ce200edc" providerId="LiveId" clId="{4BD00C34-79F9-4A29-89B7-825ED993A944}" dt="2021-03-25T13:03:10.340" v="275" actId="20577"/>
        <pc:sldMkLst>
          <pc:docMk/>
          <pc:sldMk cId="615527879" sldId="266"/>
        </pc:sldMkLst>
        <pc:spChg chg="mod">
          <ac:chgData name="Nicole Schreiber-Mansmann" userId="6d8403e9ce200edc" providerId="LiveId" clId="{4BD00C34-79F9-4A29-89B7-825ED993A944}" dt="2021-03-25T13:03:10.340" v="275" actId="20577"/>
          <ac:spMkLst>
            <pc:docMk/>
            <pc:sldMk cId="615527879" sldId="266"/>
            <ac:spMk id="3" creationId="{00000000-0000-0000-0000-000000000000}"/>
          </ac:spMkLst>
        </pc:spChg>
      </pc:sldChg>
      <pc:sldChg chg="addSp modSp mod">
        <pc:chgData name="Nicole Schreiber-Mansmann" userId="6d8403e9ce200edc" providerId="LiveId" clId="{4BD00C34-79F9-4A29-89B7-825ED993A944}" dt="2021-03-25T13:13:23.561" v="288" actId="1076"/>
        <pc:sldMkLst>
          <pc:docMk/>
          <pc:sldMk cId="808971893" sldId="267"/>
        </pc:sldMkLst>
        <pc:spChg chg="mod">
          <ac:chgData name="Nicole Schreiber-Mansmann" userId="6d8403e9ce200edc" providerId="LiveId" clId="{4BD00C34-79F9-4A29-89B7-825ED993A944}" dt="2021-03-25T13:13:20.683" v="287" actId="1076"/>
          <ac:spMkLst>
            <pc:docMk/>
            <pc:sldMk cId="808971893" sldId="267"/>
            <ac:spMk id="3" creationId="{00000000-0000-0000-0000-000000000000}"/>
          </ac:spMkLst>
        </pc:spChg>
        <pc:picChg chg="add mod">
          <ac:chgData name="Nicole Schreiber-Mansmann" userId="6d8403e9ce200edc" providerId="LiveId" clId="{4BD00C34-79F9-4A29-89B7-825ED993A944}" dt="2021-03-25T13:13:23.561" v="288" actId="1076"/>
          <ac:picMkLst>
            <pc:docMk/>
            <pc:sldMk cId="808971893" sldId="267"/>
            <ac:picMk id="4" creationId="{9FF57783-4F51-4B3F-B49B-90B7CC547579}"/>
          </ac:picMkLst>
        </pc:picChg>
      </pc:sldChg>
      <pc:sldChg chg="addSp modSp mod">
        <pc:chgData name="Nicole Schreiber-Mansmann" userId="6d8403e9ce200edc" providerId="LiveId" clId="{4BD00C34-79F9-4A29-89B7-825ED993A944}" dt="2021-03-25T12:33:57.695" v="2" actId="1076"/>
        <pc:sldMkLst>
          <pc:docMk/>
          <pc:sldMk cId="2363220128" sldId="269"/>
        </pc:sldMkLst>
        <pc:picChg chg="add mod">
          <ac:chgData name="Nicole Schreiber-Mansmann" userId="6d8403e9ce200edc" providerId="LiveId" clId="{4BD00C34-79F9-4A29-89B7-825ED993A944}" dt="2021-03-25T12:33:57.695" v="2" actId="1076"/>
          <ac:picMkLst>
            <pc:docMk/>
            <pc:sldMk cId="2363220128" sldId="269"/>
            <ac:picMk id="4" creationId="{A81625F5-05AA-47D3-B952-2EFB42F42DCB}"/>
          </ac:picMkLst>
        </pc:picChg>
      </pc:sldChg>
      <pc:sldChg chg="addSp delSp modSp new mod">
        <pc:chgData name="Nicole Schreiber-Mansmann" userId="6d8403e9ce200edc" providerId="LiveId" clId="{4BD00C34-79F9-4A29-89B7-825ED993A944}" dt="2021-03-25T13:01:47.933" v="233" actId="404"/>
        <pc:sldMkLst>
          <pc:docMk/>
          <pc:sldMk cId="2663858265" sldId="270"/>
        </pc:sldMkLst>
        <pc:spChg chg="mod">
          <ac:chgData name="Nicole Schreiber-Mansmann" userId="6d8403e9ce200edc" providerId="LiveId" clId="{4BD00C34-79F9-4A29-89B7-825ED993A944}" dt="2021-03-25T12:40:01.129" v="142" actId="6549"/>
          <ac:spMkLst>
            <pc:docMk/>
            <pc:sldMk cId="2663858265" sldId="270"/>
            <ac:spMk id="2" creationId="{7D59E320-0B78-481B-AC0A-9751BA3616D8}"/>
          </ac:spMkLst>
        </pc:spChg>
        <pc:spChg chg="del">
          <ac:chgData name="Nicole Schreiber-Mansmann" userId="6d8403e9ce200edc" providerId="LiveId" clId="{4BD00C34-79F9-4A29-89B7-825ED993A944}" dt="2021-03-25T12:41:34.164" v="143"/>
          <ac:spMkLst>
            <pc:docMk/>
            <pc:sldMk cId="2663858265" sldId="270"/>
            <ac:spMk id="3" creationId="{22D6E973-B4A3-4D89-AE7E-AFCD6B6796DF}"/>
          </ac:spMkLst>
        </pc:spChg>
        <pc:spChg chg="add mod">
          <ac:chgData name="Nicole Schreiber-Mansmann" userId="6d8403e9ce200edc" providerId="LiveId" clId="{4BD00C34-79F9-4A29-89B7-825ED993A944}" dt="2021-03-25T13:01:47.933" v="233" actId="404"/>
          <ac:spMkLst>
            <pc:docMk/>
            <pc:sldMk cId="2663858265" sldId="270"/>
            <ac:spMk id="6" creationId="{A90B6263-16D0-4372-8B04-C36A7147EC4D}"/>
          </ac:spMkLst>
        </pc:spChg>
        <pc:picChg chg="add mod">
          <ac:chgData name="Nicole Schreiber-Mansmann" userId="6d8403e9ce200edc" providerId="LiveId" clId="{4BD00C34-79F9-4A29-89B7-825ED993A944}" dt="2021-03-25T12:41:36.611" v="144" actId="1076"/>
          <ac:picMkLst>
            <pc:docMk/>
            <pc:sldMk cId="2663858265" sldId="270"/>
            <ac:picMk id="4" creationId="{31299ECB-779F-476D-9B06-FA80DDE2A369}"/>
          </ac:picMkLst>
        </pc:picChg>
      </pc:sldChg>
      <pc:sldChg chg="modSp add mod">
        <pc:chgData name="Nicole Schreiber-Mansmann" userId="6d8403e9ce200edc" providerId="LiveId" clId="{4BD00C34-79F9-4A29-89B7-825ED993A944}" dt="2021-03-25T13:02:29.426" v="235" actId="6549"/>
        <pc:sldMkLst>
          <pc:docMk/>
          <pc:sldMk cId="1098712721" sldId="271"/>
        </pc:sldMkLst>
        <pc:spChg chg="mod">
          <ac:chgData name="Nicole Schreiber-Mansmann" userId="6d8403e9ce200edc" providerId="LiveId" clId="{4BD00C34-79F9-4A29-89B7-825ED993A944}" dt="2021-03-25T12:36:59.034" v="40" actId="6549"/>
          <ac:spMkLst>
            <pc:docMk/>
            <pc:sldMk cId="1098712721" sldId="271"/>
            <ac:spMk id="2" creationId="{00000000-0000-0000-0000-000000000000}"/>
          </ac:spMkLst>
        </pc:spChg>
        <pc:spChg chg="mod">
          <ac:chgData name="Nicole Schreiber-Mansmann" userId="6d8403e9ce200edc" providerId="LiveId" clId="{4BD00C34-79F9-4A29-89B7-825ED993A944}" dt="2021-03-25T13:02:29.426" v="235" actId="6549"/>
          <ac:spMkLst>
            <pc:docMk/>
            <pc:sldMk cId="1098712721" sldId="271"/>
            <ac:spMk id="3" creationId="{00000000-0000-0000-0000-000000000000}"/>
          </ac:spMkLst>
        </pc:spChg>
      </pc:sldChg>
      <pc:sldChg chg="addSp delSp modSp add mod">
        <pc:chgData name="Nicole Schreiber-Mansmann" userId="6d8403e9ce200edc" providerId="LiveId" clId="{4BD00C34-79F9-4A29-89B7-825ED993A944}" dt="2021-03-25T12:44:35.067" v="188" actId="14100"/>
        <pc:sldMkLst>
          <pc:docMk/>
          <pc:sldMk cId="3667707717" sldId="272"/>
        </pc:sldMkLst>
        <pc:spChg chg="mod">
          <ac:chgData name="Nicole Schreiber-Mansmann" userId="6d8403e9ce200edc" providerId="LiveId" clId="{4BD00C34-79F9-4A29-89B7-825ED993A944}" dt="2021-03-25T12:44:22.441" v="184" actId="6549"/>
          <ac:spMkLst>
            <pc:docMk/>
            <pc:sldMk cId="3667707717" sldId="272"/>
            <ac:spMk id="2" creationId="{00000000-0000-0000-0000-000000000000}"/>
          </ac:spMkLst>
        </pc:spChg>
        <pc:spChg chg="del mod">
          <ac:chgData name="Nicole Schreiber-Mansmann" userId="6d8403e9ce200edc" providerId="LiveId" clId="{4BD00C34-79F9-4A29-89B7-825ED993A944}" dt="2021-03-25T12:44:28.134" v="186"/>
          <ac:spMkLst>
            <pc:docMk/>
            <pc:sldMk cId="3667707717" sldId="272"/>
            <ac:spMk id="3" creationId="{00000000-0000-0000-0000-000000000000}"/>
          </ac:spMkLst>
        </pc:spChg>
        <pc:picChg chg="add mod">
          <ac:chgData name="Nicole Schreiber-Mansmann" userId="6d8403e9ce200edc" providerId="LiveId" clId="{4BD00C34-79F9-4A29-89B7-825ED993A944}" dt="2021-03-25T12:44:35.067" v="188" actId="14100"/>
          <ac:picMkLst>
            <pc:docMk/>
            <pc:sldMk cId="3667707717" sldId="272"/>
            <ac:picMk id="1026" creationId="{9311F426-2C9B-4E83-AB95-05404B4B3E2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C58-B7BD-4095-8F67-3C889CC23AE4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9C38-BD1C-4237-9F3D-43030661EE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733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C58-B7BD-4095-8F67-3C889CC23AE4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9C38-BD1C-4237-9F3D-43030661EE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01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C58-B7BD-4095-8F67-3C889CC23AE4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9C38-BD1C-4237-9F3D-43030661EE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05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C58-B7BD-4095-8F67-3C889CC23AE4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9C38-BD1C-4237-9F3D-43030661EE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946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C58-B7BD-4095-8F67-3C889CC23AE4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9C38-BD1C-4237-9F3D-43030661EE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015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C58-B7BD-4095-8F67-3C889CC23AE4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9C38-BD1C-4237-9F3D-43030661EE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45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C58-B7BD-4095-8F67-3C889CC23AE4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9C38-BD1C-4237-9F3D-43030661EE3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1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C58-B7BD-4095-8F67-3C889CC23AE4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9C38-BD1C-4237-9F3D-43030661EE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03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C58-B7BD-4095-8F67-3C889CC23AE4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9C38-BD1C-4237-9F3D-43030661EE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43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C58-B7BD-4095-8F67-3C889CC23AE4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9C38-BD1C-4237-9F3D-43030661EE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59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882BC58-B7BD-4095-8F67-3C889CC23AE4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9C38-BD1C-4237-9F3D-43030661EE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88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882BC58-B7BD-4095-8F67-3C889CC23AE4}" type="datetimeFigureOut">
              <a:rPr lang="de-DE" smtClean="0"/>
              <a:t>25.03.2021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51E9C38-BD1C-4237-9F3D-43030661EE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02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Fake_news#cite_note-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72823" y="265384"/>
            <a:ext cx="5491294" cy="1314631"/>
          </a:xfrm>
        </p:spPr>
        <p:txBody>
          <a:bodyPr/>
          <a:lstStyle/>
          <a:p>
            <a:r>
              <a:rPr lang="de-DE" dirty="0" err="1"/>
              <a:t>Fake</a:t>
            </a:r>
            <a:r>
              <a:rPr lang="de-DE" dirty="0"/>
              <a:t> News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83648" y="5239523"/>
            <a:ext cx="2080469" cy="6076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de-DE" sz="6000" dirty="0">
                <a:solidFill>
                  <a:srgbClr val="0070C0"/>
                </a:solidFill>
              </a:rPr>
              <a:t>SM/Q4</a:t>
            </a:r>
            <a:endParaRPr lang="de-DE" sz="9600" dirty="0">
              <a:solidFill>
                <a:srgbClr val="0070C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432" y="1692766"/>
            <a:ext cx="6168187" cy="314768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303432" y="5101023"/>
            <a:ext cx="2780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1894 </a:t>
            </a:r>
            <a:r>
              <a:rPr lang="de-DE" sz="1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illustration</a:t>
            </a:r>
            <a:r>
              <a:rPr lang="de-DE" sz="1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de-DE" sz="1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Frederick Burr Opper</a:t>
            </a:r>
          </a:p>
        </p:txBody>
      </p:sp>
    </p:spTree>
    <p:extLst>
      <p:ext uri="{BB962C8B-B14F-4D97-AF65-F5344CB8AC3E}">
        <p14:creationId xmlns:p14="http://schemas.microsoft.com/office/powerpoint/2010/main" val="3874450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Misinformation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1136" y="2311472"/>
            <a:ext cx="7729728" cy="310198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Fish market or bioweapons laboratory?</a:t>
            </a:r>
          </a:p>
          <a:p>
            <a:r>
              <a:rPr lang="en-US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Fact (up to now) SARS-CoV-2 broke out for the first time in a Chinese fish market </a:t>
            </a:r>
          </a:p>
          <a:p>
            <a:r>
              <a:rPr lang="en-US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Fake theory: the virus is a biological weapon developed in secret Chinese laboratories</a:t>
            </a:r>
          </a:p>
          <a:p>
            <a:r>
              <a:rPr lang="en-US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speculations are based on the book "The Eyes of Darkness", which was published in 1981 by  Dean Koontz </a:t>
            </a:r>
          </a:p>
          <a:p>
            <a:r>
              <a:rPr lang="en-US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It describes a biological weapon called Wuhan-400 developed in laboratories outside the Chinese city of Wuhan (a laboratory city). </a:t>
            </a:r>
            <a:br>
              <a:rPr lang="en-US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</a:br>
            <a:endParaRPr lang="de-DE" sz="22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71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9E320-0B78-481B-AC0A-9751BA36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Propaganda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1299ECB-779F-476D-9B06-FA80DDE2A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6240" y="2705537"/>
            <a:ext cx="4664624" cy="310197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90B6263-16D0-4372-8B04-C36A7147EC4D}"/>
              </a:ext>
            </a:extLst>
          </p:cNvPr>
          <p:cNvSpPr txBox="1"/>
          <p:nvPr/>
        </p:nvSpPr>
        <p:spPr>
          <a:xfrm>
            <a:off x="1770077" y="2705537"/>
            <a:ext cx="3196206" cy="227754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`Tales of a stolen election have fallen by 73 percent after Twitter and various other platforms banned the incumbent president.`</a:t>
            </a:r>
          </a:p>
          <a:p>
            <a:endParaRPr lang="en-US" sz="19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MEEDIA EDITORIAL TEAM</a:t>
            </a:r>
          </a:p>
          <a:p>
            <a:r>
              <a:rPr lang="en-US" sz="1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JANUARY 18, 2021</a:t>
            </a:r>
            <a:endParaRPr lang="de-DE" sz="12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385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recognizinG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Consider the source, its mission and purpose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Read beyond the headline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Check the authors (credibility)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Check the date of publication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Could it be a satire (Orson Wells: radio report about the </a:t>
            </a:r>
            <a:r>
              <a:rPr lang="en-US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Marsians</a:t>
            </a:r>
            <a:r>
              <a:rPr lang="en-US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Ask experts (independent knowledge)</a:t>
            </a:r>
          </a:p>
        </p:txBody>
      </p:sp>
    </p:spTree>
    <p:extLst>
      <p:ext uri="{BB962C8B-B14F-4D97-AF65-F5344CB8AC3E}">
        <p14:creationId xmlns:p14="http://schemas.microsoft.com/office/powerpoint/2010/main" val="273712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Believe it or not</a:t>
            </a:r>
            <a:endParaRPr lang="de-DE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9311F426-2C9B-4E83-AB95-05404B4B3E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22" y="2638425"/>
            <a:ext cx="5079595" cy="38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707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Sources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1136" y="2654372"/>
            <a:ext cx="7729728" cy="310198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de-DE" sz="1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https://de.wikipedia.org/wiki/Fake_News </a:t>
            </a:r>
          </a:p>
          <a:p>
            <a:pPr>
              <a:lnSpc>
                <a:spcPct val="90000"/>
              </a:lnSpc>
            </a:pPr>
            <a:r>
              <a:rPr lang="de-DE" sz="1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https://www.neh.gov/article/fake-news-orson-welles-war-worlds-80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published as "The Fake News of Orson Welles: The War of the Worlds at 80" in the Fall 2018 issue of Humanities magazine, a publication of the National Endowment for the Humanities.”</a:t>
            </a:r>
          </a:p>
          <a:p>
            <a:pPr>
              <a:lnSpc>
                <a:spcPct val="90000"/>
              </a:lnSpc>
            </a:pPr>
            <a:r>
              <a:rPr lang="de-DE" sz="1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https://www.pinterest.de/amexperiencepbs/war-of-the-worlds/</a:t>
            </a:r>
          </a:p>
          <a:p>
            <a:pPr>
              <a:lnSpc>
                <a:spcPct val="90000"/>
              </a:lnSpc>
            </a:pPr>
            <a:r>
              <a:rPr lang="de-DE" sz="1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https://www.aerzteblatt.de/nachrichten/111092/Die-Pandemie-der-Fake-News</a:t>
            </a:r>
          </a:p>
          <a:p>
            <a:pPr>
              <a:lnSpc>
                <a:spcPct val="90000"/>
              </a:lnSpc>
            </a:pPr>
            <a:r>
              <a:rPr lang="de-DE" sz="1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https://www.tagesanzeiger.ch/ausland/amerika/wer-entscheidet-was-fakenews-sind-und-was-nicht/story/30714702</a:t>
            </a:r>
          </a:p>
          <a:p>
            <a:pPr>
              <a:lnSpc>
                <a:spcPct val="90000"/>
              </a:lnSpc>
            </a:pPr>
            <a:r>
              <a:rPr lang="de-DE" sz="1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https://www.laprogressive.com/fake-news-definition</a:t>
            </a:r>
          </a:p>
          <a:p>
            <a:pPr>
              <a:lnSpc>
                <a:spcPct val="90000"/>
              </a:lnSpc>
            </a:pPr>
            <a:r>
              <a:rPr lang="de-DE" sz="1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https://bildblog.de/search/falschmeldung/</a:t>
            </a:r>
          </a:p>
          <a:p>
            <a:pPr>
              <a:lnSpc>
                <a:spcPct val="90000"/>
              </a:lnSpc>
            </a:pPr>
            <a:endParaRPr lang="de-DE" sz="16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6459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02330" y="2661557"/>
            <a:ext cx="7380514" cy="186145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sz="54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54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de-DE" sz="54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de-DE" sz="54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54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de-DE" sz="54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1552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1136" y="320040"/>
            <a:ext cx="7729728" cy="1188720"/>
          </a:xfrm>
        </p:spPr>
        <p:txBody>
          <a:bodyPr/>
          <a:lstStyle/>
          <a:p>
            <a:r>
              <a:rPr lang="de-DE" dirty="0" err="1"/>
              <a:t>content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1136" y="1652898"/>
            <a:ext cx="7729728" cy="488506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de-DE" sz="20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r>
              <a:rPr lang="de-DE" sz="20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Aim</a:t>
            </a:r>
            <a:endParaRPr lang="de-DE" sz="20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0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Spread</a:t>
            </a:r>
          </a:p>
          <a:p>
            <a:r>
              <a:rPr lang="de-DE" sz="20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de-DE" sz="20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0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Publication</a:t>
            </a:r>
            <a:endParaRPr lang="de-DE" sz="20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0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Problem</a:t>
            </a:r>
          </a:p>
          <a:p>
            <a:r>
              <a:rPr lang="de-DE" sz="20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Types</a:t>
            </a:r>
            <a:endParaRPr lang="de-DE" sz="20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Recognizing</a:t>
            </a:r>
          </a:p>
          <a:p>
            <a:r>
              <a:rPr lang="en-US" sz="20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Believe it or not</a:t>
            </a:r>
            <a:endParaRPr lang="de-DE" sz="20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0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Sources</a:t>
            </a:r>
          </a:p>
          <a:p>
            <a:r>
              <a:rPr lang="de-DE" sz="20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Thank</a:t>
            </a:r>
            <a:endParaRPr lang="de-DE" sz="20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92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1136" y="528464"/>
            <a:ext cx="7729728" cy="1188720"/>
          </a:xfrm>
        </p:spPr>
        <p:txBody>
          <a:bodyPr/>
          <a:lstStyle/>
          <a:p>
            <a:r>
              <a:rPr lang="de-DE" dirty="0"/>
              <a:t>Definition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1136" y="1887523"/>
            <a:ext cx="7729728" cy="497047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`Fake </a:t>
            </a: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news`</a:t>
            </a:r>
            <a:endParaRPr lang="de-DE" sz="26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  <a:hlinkClick r:id="rId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false</a:t>
            </a: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misleading</a:t>
            </a: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presented</a:t>
            </a: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news</a:t>
            </a:r>
            <a:endParaRPr lang="de-DE" sz="26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de-DE" sz="26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9DCFE5C-9A0A-493A-B561-3268D2BAE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863" y="3031959"/>
            <a:ext cx="5143474" cy="364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4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1136" y="528464"/>
            <a:ext cx="7729728" cy="1188720"/>
          </a:xfrm>
        </p:spPr>
        <p:txBody>
          <a:bodyPr/>
          <a:lstStyle/>
          <a:p>
            <a:r>
              <a:rPr lang="de-DE" dirty="0" err="1"/>
              <a:t>Aim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43532" y="1963024"/>
            <a:ext cx="7729728" cy="497047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damaging</a:t>
            </a: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reputation</a:t>
            </a: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person</a:t>
            </a: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entity</a:t>
            </a:r>
            <a:endParaRPr lang="de-DE" sz="26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making</a:t>
            </a: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money</a:t>
            </a: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through</a:t>
            </a: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advertising</a:t>
            </a: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lnSpc>
                <a:spcPct val="120000"/>
              </a:lnSpc>
            </a:pPr>
            <a:endParaRPr lang="de-DE" sz="26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FF57783-4F51-4B3F-B49B-90B7CC547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946" y="3429000"/>
            <a:ext cx="49149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7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1136" y="528464"/>
            <a:ext cx="7729728" cy="1188720"/>
          </a:xfrm>
        </p:spPr>
        <p:txBody>
          <a:bodyPr/>
          <a:lstStyle/>
          <a:p>
            <a:r>
              <a:rPr lang="de-DE" dirty="0"/>
              <a:t>Spread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1136" y="1887523"/>
            <a:ext cx="7729728" cy="497047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de-DE" sz="25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spoken</a:t>
            </a:r>
          </a:p>
          <a:p>
            <a:pPr>
              <a:lnSpc>
                <a:spcPct val="120000"/>
              </a:lnSpc>
            </a:pP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written</a:t>
            </a: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printed</a:t>
            </a:r>
          </a:p>
          <a:p>
            <a:pPr>
              <a:lnSpc>
                <a:spcPct val="120000"/>
              </a:lnSpc>
            </a:pP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electronic </a:t>
            </a: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de-DE" sz="26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digital </a:t>
            </a:r>
            <a:r>
              <a:rPr lang="de-DE" sz="26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endParaRPr lang="de-DE" sz="26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de-DE" sz="26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1625F5-05AA-47D3-B952-2EFB42F42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905" y="2383756"/>
            <a:ext cx="3902242" cy="209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2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263" y="3463924"/>
            <a:ext cx="5511275" cy="310197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41743" y="2624002"/>
            <a:ext cx="3591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Orson Wells Radio Fake News</a:t>
            </a:r>
            <a:endParaRPr lang="de-DE" sz="20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939" y="2634088"/>
            <a:ext cx="2789301" cy="393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4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Publication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1136" y="2269672"/>
            <a:ext cx="7729728" cy="44087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increased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rise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social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media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:`: `Facebook`, `Twitter`,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Ìnstagram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pPr>
              <a:lnSpc>
                <a:spcPct val="90000"/>
              </a:lnSpc>
            </a:pP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social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media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algorithms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been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implicated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spread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fake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news</a:t>
            </a:r>
            <a:endParaRPr lang="de-DE" sz="22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sometimes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generated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propagated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hostile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foreign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actors</a:t>
            </a:r>
            <a:endParaRPr lang="de-DE" sz="22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particularly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eletions</a:t>
            </a:r>
            <a:endParaRPr lang="de-DE" sz="22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fake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news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websites</a:t>
            </a:r>
            <a:endParaRPr lang="de-DE" sz="22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satirical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articles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misinterpreted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genuine („Postillion“)</a:t>
            </a:r>
          </a:p>
          <a:p>
            <a:pPr>
              <a:lnSpc>
                <a:spcPct val="90000"/>
              </a:lnSpc>
            </a:pP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sensationalist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headlines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supported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text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(„Bild“)</a:t>
            </a:r>
          </a:p>
        </p:txBody>
      </p:sp>
    </p:spTree>
    <p:extLst>
      <p:ext uri="{BB962C8B-B14F-4D97-AF65-F5344CB8AC3E}">
        <p14:creationId xmlns:p14="http://schemas.microsoft.com/office/powerpoint/2010/main" val="322348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1136" y="2474758"/>
            <a:ext cx="7674864" cy="41056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fake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news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90000"/>
              </a:lnSpc>
            </a:pP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fake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news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or have no basis in fact, but are presented as being factually accurate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That´s why it</a:t>
            </a:r>
            <a:endParaRPr lang="de-DE" sz="22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reduce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impact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real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news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competing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it</a:t>
            </a:r>
            <a:endParaRPr lang="de-DE" sz="22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undermine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trust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serious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media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coverage</a:t>
            </a:r>
            <a:endParaRPr lang="de-DE" sz="22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   (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doubt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upon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legitimate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news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„Donald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Trumps“description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negative </a:t>
            </a:r>
          </a:p>
          <a:p>
            <a:pPr>
              <a:lnSpc>
                <a:spcPct val="90000"/>
              </a:lnSpc>
            </a:pPr>
            <a:r>
              <a:rPr lang="de-DE" sz="22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     press)</a:t>
            </a:r>
          </a:p>
        </p:txBody>
      </p:sp>
    </p:spTree>
    <p:extLst>
      <p:ext uri="{BB962C8B-B14F-4D97-AF65-F5344CB8AC3E}">
        <p14:creationId xmlns:p14="http://schemas.microsoft.com/office/powerpoint/2010/main" val="207709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Types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1136" y="2311472"/>
            <a:ext cx="7729728" cy="310198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4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de-DE" sz="24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few</a:t>
            </a:r>
            <a:r>
              <a:rPr lang="de-DE" sz="24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de-DE" sz="24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4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fake news:</a:t>
            </a:r>
          </a:p>
          <a:p>
            <a:endParaRPr lang="de-DE" sz="24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propaganda</a:t>
            </a:r>
            <a:endParaRPr lang="de-DE" sz="24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satire</a:t>
            </a:r>
            <a:r>
              <a:rPr lang="de-DE" sz="24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DE" sz="24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parody</a:t>
            </a:r>
            <a:endParaRPr lang="de-DE" sz="24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misleading</a:t>
            </a:r>
            <a:r>
              <a:rPr lang="de-DE" sz="2400" dirty="0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headings</a:t>
            </a:r>
            <a:endParaRPr lang="de-DE" sz="24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manipulation</a:t>
            </a:r>
            <a:endParaRPr lang="de-DE" sz="24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dirty="0" err="1">
                <a:solidFill>
                  <a:srgbClr val="0070C0"/>
                </a:solidFill>
                <a:effectLst>
                  <a:outerShdw blurRad="50800" dist="50800" dir="5400000" sx="4000" sy="4000" algn="ctr" rotWithShape="0">
                    <a:srgbClr val="000000">
                      <a:alpha val="43137"/>
                    </a:srgbClr>
                  </a:outerShdw>
                </a:effectLst>
              </a:rPr>
              <a:t>misinformation</a:t>
            </a:r>
            <a:endParaRPr lang="de-DE" sz="2400" dirty="0">
              <a:solidFill>
                <a:srgbClr val="0070C0"/>
              </a:solidFill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639026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500</Words>
  <Application>Microsoft Office PowerPoint</Application>
  <PresentationFormat>Breitbild</PresentationFormat>
  <Paragraphs>84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Parcel</vt:lpstr>
      <vt:lpstr>Fake News</vt:lpstr>
      <vt:lpstr>content</vt:lpstr>
      <vt:lpstr>Definition</vt:lpstr>
      <vt:lpstr>Aim</vt:lpstr>
      <vt:lpstr>Spread</vt:lpstr>
      <vt:lpstr>ExamplE</vt:lpstr>
      <vt:lpstr>Publication</vt:lpstr>
      <vt:lpstr>Problem </vt:lpstr>
      <vt:lpstr>Types</vt:lpstr>
      <vt:lpstr>Misinformation</vt:lpstr>
      <vt:lpstr>Propaganda</vt:lpstr>
      <vt:lpstr>recognizinG</vt:lpstr>
      <vt:lpstr>Believe it or not</vt:lpstr>
      <vt:lpstr>Sources</vt:lpstr>
      <vt:lpstr>PowerPoint-Präsentation</vt:lpstr>
    </vt:vector>
  </TitlesOfParts>
  <Company>MNS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Fake News</dc:title>
  <dc:creator>Nicole Schreiber-Mansmann</dc:creator>
  <cp:lastModifiedBy>Nicole Schreiber-Mansmann</cp:lastModifiedBy>
  <cp:revision>10</cp:revision>
  <dcterms:created xsi:type="dcterms:W3CDTF">2021-03-24T16:55:48Z</dcterms:created>
  <dcterms:modified xsi:type="dcterms:W3CDTF">2021-03-25T13:14:14Z</dcterms:modified>
</cp:coreProperties>
</file>